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0" r:id="rId4"/>
    <p:sldId id="263" r:id="rId5"/>
    <p:sldId id="264" r:id="rId6"/>
    <p:sldId id="265" r:id="rId7"/>
    <p:sldId id="266" r:id="rId8"/>
    <p:sldId id="267" r:id="rId9"/>
    <p:sldId id="269" r:id="rId10"/>
    <p:sldId id="270" r:id="rId11"/>
    <p:sldId id="272" r:id="rId12"/>
    <p:sldId id="278" r:id="rId13"/>
    <p:sldId id="277" r:id="rId14"/>
    <p:sldId id="273" r:id="rId15"/>
    <p:sldId id="274" r:id="rId16"/>
    <p:sldId id="275" r:id="rId17"/>
    <p:sldId id="256"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82E5F-21C8-46D0-B0D4-4708FEFC8D41}" v="38" dt="2025-03-29T14:14:34.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94660"/>
  </p:normalViewPr>
  <p:slideViewPr>
    <p:cSldViewPr snapToGrid="0" showGuides="1">
      <p:cViewPr varScale="1">
        <p:scale>
          <a:sx n="116" d="100"/>
          <a:sy n="116" d="100"/>
        </p:scale>
        <p:origin x="102"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1029-88FF-2297-20AF-EA51090063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584086-F2C9-76CD-819C-CCAB33BF8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367909-2C74-E1D8-2236-67957BC42E5E}"/>
              </a:ext>
            </a:extLst>
          </p:cNvPr>
          <p:cNvSpPr>
            <a:spLocks noGrp="1"/>
          </p:cNvSpPr>
          <p:nvPr>
            <p:ph type="dt" sz="half" idx="10"/>
          </p:nvPr>
        </p:nvSpPr>
        <p:spPr/>
        <p:txBody>
          <a:bodyPr/>
          <a:lstStyle/>
          <a:p>
            <a:fld id="{899840BE-9F5A-4244-BEDB-1935CF44D527}" type="datetimeFigureOut">
              <a:rPr lang="en-GB" smtClean="0"/>
              <a:t>30/03/2025</a:t>
            </a:fld>
            <a:endParaRPr lang="en-GB"/>
          </a:p>
        </p:txBody>
      </p:sp>
      <p:sp>
        <p:nvSpPr>
          <p:cNvPr id="5" name="Footer Placeholder 4">
            <a:extLst>
              <a:ext uri="{FF2B5EF4-FFF2-40B4-BE49-F238E27FC236}">
                <a16:creationId xmlns:a16="http://schemas.microsoft.com/office/drawing/2014/main" id="{A274130A-B9E3-1676-EDA3-F582E2E2AF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A49AE5-BD2F-5D98-5121-2D4BC020D624}"/>
              </a:ext>
            </a:extLst>
          </p:cNvPr>
          <p:cNvSpPr>
            <a:spLocks noGrp="1"/>
          </p:cNvSpPr>
          <p:nvPr>
            <p:ph type="sldNum" sz="quarter" idx="12"/>
          </p:nvPr>
        </p:nvSpPr>
        <p:spPr/>
        <p:txBody>
          <a:bodyPr/>
          <a:lstStyle/>
          <a:p>
            <a:fld id="{1791AD08-A054-4B2F-BB83-A7A032CF91FE}" type="slidenum">
              <a:rPr lang="en-GB" smtClean="0"/>
              <a:t>‹#›</a:t>
            </a:fld>
            <a:endParaRPr lang="en-GB"/>
          </a:p>
        </p:txBody>
      </p:sp>
    </p:spTree>
    <p:extLst>
      <p:ext uri="{BB962C8B-B14F-4D97-AF65-F5344CB8AC3E}">
        <p14:creationId xmlns:p14="http://schemas.microsoft.com/office/powerpoint/2010/main" val="93342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A330-E872-3404-E6A8-73B2036A19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04212D-313B-B43C-FE79-B1C8B3765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50856C-0A06-0BE3-8018-E80BA643D0F8}"/>
              </a:ext>
            </a:extLst>
          </p:cNvPr>
          <p:cNvSpPr>
            <a:spLocks noGrp="1"/>
          </p:cNvSpPr>
          <p:nvPr>
            <p:ph type="dt" sz="half" idx="10"/>
          </p:nvPr>
        </p:nvSpPr>
        <p:spPr/>
        <p:txBody>
          <a:bodyPr/>
          <a:lstStyle/>
          <a:p>
            <a:fld id="{899840BE-9F5A-4244-BEDB-1935CF44D527}" type="datetimeFigureOut">
              <a:rPr lang="en-GB" smtClean="0"/>
              <a:t>30/03/2025</a:t>
            </a:fld>
            <a:endParaRPr lang="en-GB"/>
          </a:p>
        </p:txBody>
      </p:sp>
      <p:sp>
        <p:nvSpPr>
          <p:cNvPr id="5" name="Footer Placeholder 4">
            <a:extLst>
              <a:ext uri="{FF2B5EF4-FFF2-40B4-BE49-F238E27FC236}">
                <a16:creationId xmlns:a16="http://schemas.microsoft.com/office/drawing/2014/main" id="{C58B6BF6-86A4-AD3B-787B-9F13A3F1BD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F98462-A716-65D9-6087-072977F0BB51}"/>
              </a:ext>
            </a:extLst>
          </p:cNvPr>
          <p:cNvSpPr>
            <a:spLocks noGrp="1"/>
          </p:cNvSpPr>
          <p:nvPr>
            <p:ph type="sldNum" sz="quarter" idx="12"/>
          </p:nvPr>
        </p:nvSpPr>
        <p:spPr/>
        <p:txBody>
          <a:bodyPr/>
          <a:lstStyle/>
          <a:p>
            <a:fld id="{1791AD08-A054-4B2F-BB83-A7A032CF91FE}" type="slidenum">
              <a:rPr lang="en-GB" smtClean="0"/>
              <a:t>‹#›</a:t>
            </a:fld>
            <a:endParaRPr lang="en-GB"/>
          </a:p>
        </p:txBody>
      </p:sp>
    </p:spTree>
    <p:extLst>
      <p:ext uri="{BB962C8B-B14F-4D97-AF65-F5344CB8AC3E}">
        <p14:creationId xmlns:p14="http://schemas.microsoft.com/office/powerpoint/2010/main" val="240785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43832-6BBA-D545-CB81-BBC7F540C0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F1A421-11BD-A258-78BC-C10C92224F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C346DB-F7B4-3CAC-91CE-A31D769EAF94}"/>
              </a:ext>
            </a:extLst>
          </p:cNvPr>
          <p:cNvSpPr>
            <a:spLocks noGrp="1"/>
          </p:cNvSpPr>
          <p:nvPr>
            <p:ph type="dt" sz="half" idx="10"/>
          </p:nvPr>
        </p:nvSpPr>
        <p:spPr/>
        <p:txBody>
          <a:bodyPr/>
          <a:lstStyle/>
          <a:p>
            <a:fld id="{899840BE-9F5A-4244-BEDB-1935CF44D527}" type="datetimeFigureOut">
              <a:rPr lang="en-GB" smtClean="0"/>
              <a:t>30/03/2025</a:t>
            </a:fld>
            <a:endParaRPr lang="en-GB"/>
          </a:p>
        </p:txBody>
      </p:sp>
      <p:sp>
        <p:nvSpPr>
          <p:cNvPr id="5" name="Footer Placeholder 4">
            <a:extLst>
              <a:ext uri="{FF2B5EF4-FFF2-40B4-BE49-F238E27FC236}">
                <a16:creationId xmlns:a16="http://schemas.microsoft.com/office/drawing/2014/main" id="{7269B892-DF15-1CF0-46C3-209E30979F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07B949-430C-3CCA-8B4D-9655EB904D90}"/>
              </a:ext>
            </a:extLst>
          </p:cNvPr>
          <p:cNvSpPr>
            <a:spLocks noGrp="1"/>
          </p:cNvSpPr>
          <p:nvPr>
            <p:ph type="sldNum" sz="quarter" idx="12"/>
          </p:nvPr>
        </p:nvSpPr>
        <p:spPr/>
        <p:txBody>
          <a:bodyPr/>
          <a:lstStyle/>
          <a:p>
            <a:fld id="{1791AD08-A054-4B2F-BB83-A7A032CF91FE}" type="slidenum">
              <a:rPr lang="en-GB" smtClean="0"/>
              <a:t>‹#›</a:t>
            </a:fld>
            <a:endParaRPr lang="en-GB"/>
          </a:p>
        </p:txBody>
      </p:sp>
    </p:spTree>
    <p:extLst>
      <p:ext uri="{BB962C8B-B14F-4D97-AF65-F5344CB8AC3E}">
        <p14:creationId xmlns:p14="http://schemas.microsoft.com/office/powerpoint/2010/main" val="197361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CAB8-A0CA-9124-5856-ADE0BC85A2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1B220D-0073-32A0-69A0-E12B010BE9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5E55D3-CB67-BFCB-BEA6-2FA6BE802079}"/>
              </a:ext>
            </a:extLst>
          </p:cNvPr>
          <p:cNvSpPr>
            <a:spLocks noGrp="1"/>
          </p:cNvSpPr>
          <p:nvPr>
            <p:ph type="dt" sz="half" idx="10"/>
          </p:nvPr>
        </p:nvSpPr>
        <p:spPr/>
        <p:txBody>
          <a:bodyPr/>
          <a:lstStyle/>
          <a:p>
            <a:fld id="{899840BE-9F5A-4244-BEDB-1935CF44D527}" type="datetimeFigureOut">
              <a:rPr lang="en-GB" smtClean="0"/>
              <a:t>30/03/2025</a:t>
            </a:fld>
            <a:endParaRPr lang="en-GB"/>
          </a:p>
        </p:txBody>
      </p:sp>
      <p:sp>
        <p:nvSpPr>
          <p:cNvPr id="5" name="Footer Placeholder 4">
            <a:extLst>
              <a:ext uri="{FF2B5EF4-FFF2-40B4-BE49-F238E27FC236}">
                <a16:creationId xmlns:a16="http://schemas.microsoft.com/office/drawing/2014/main" id="{2C19E497-829A-996C-AB03-7507DFF5D3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D994EA-DD92-52B4-16A3-ABCBAC92A298}"/>
              </a:ext>
            </a:extLst>
          </p:cNvPr>
          <p:cNvSpPr>
            <a:spLocks noGrp="1"/>
          </p:cNvSpPr>
          <p:nvPr>
            <p:ph type="sldNum" sz="quarter" idx="12"/>
          </p:nvPr>
        </p:nvSpPr>
        <p:spPr/>
        <p:txBody>
          <a:bodyPr/>
          <a:lstStyle/>
          <a:p>
            <a:fld id="{1791AD08-A054-4B2F-BB83-A7A032CF91FE}" type="slidenum">
              <a:rPr lang="en-GB" smtClean="0"/>
              <a:t>‹#›</a:t>
            </a:fld>
            <a:endParaRPr lang="en-GB"/>
          </a:p>
        </p:txBody>
      </p:sp>
    </p:spTree>
    <p:extLst>
      <p:ext uri="{BB962C8B-B14F-4D97-AF65-F5344CB8AC3E}">
        <p14:creationId xmlns:p14="http://schemas.microsoft.com/office/powerpoint/2010/main" val="5021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1008-E2F7-D95F-DB0A-0965810318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01436A-6519-AD43-33FC-DCFED14E33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581625-26B7-DD63-A62E-316A4C0F1AC0}"/>
              </a:ext>
            </a:extLst>
          </p:cNvPr>
          <p:cNvSpPr>
            <a:spLocks noGrp="1"/>
          </p:cNvSpPr>
          <p:nvPr>
            <p:ph type="dt" sz="half" idx="10"/>
          </p:nvPr>
        </p:nvSpPr>
        <p:spPr/>
        <p:txBody>
          <a:bodyPr/>
          <a:lstStyle/>
          <a:p>
            <a:fld id="{899840BE-9F5A-4244-BEDB-1935CF44D527}" type="datetimeFigureOut">
              <a:rPr lang="en-GB" smtClean="0"/>
              <a:t>30/03/2025</a:t>
            </a:fld>
            <a:endParaRPr lang="en-GB"/>
          </a:p>
        </p:txBody>
      </p:sp>
      <p:sp>
        <p:nvSpPr>
          <p:cNvPr id="5" name="Footer Placeholder 4">
            <a:extLst>
              <a:ext uri="{FF2B5EF4-FFF2-40B4-BE49-F238E27FC236}">
                <a16:creationId xmlns:a16="http://schemas.microsoft.com/office/drawing/2014/main" id="{2066EF48-764D-FBB2-1E37-727567F864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684C22-9992-1AB0-5BFE-9307C30A48B2}"/>
              </a:ext>
            </a:extLst>
          </p:cNvPr>
          <p:cNvSpPr>
            <a:spLocks noGrp="1"/>
          </p:cNvSpPr>
          <p:nvPr>
            <p:ph type="sldNum" sz="quarter" idx="12"/>
          </p:nvPr>
        </p:nvSpPr>
        <p:spPr/>
        <p:txBody>
          <a:bodyPr/>
          <a:lstStyle/>
          <a:p>
            <a:fld id="{1791AD08-A054-4B2F-BB83-A7A032CF91FE}" type="slidenum">
              <a:rPr lang="en-GB" smtClean="0"/>
              <a:t>‹#›</a:t>
            </a:fld>
            <a:endParaRPr lang="en-GB"/>
          </a:p>
        </p:txBody>
      </p:sp>
    </p:spTree>
    <p:extLst>
      <p:ext uri="{BB962C8B-B14F-4D97-AF65-F5344CB8AC3E}">
        <p14:creationId xmlns:p14="http://schemas.microsoft.com/office/powerpoint/2010/main" val="304202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E41A9-C091-DD06-6AB1-7E5711AF3E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F488B5-6AE9-CF05-F267-4BDB5F8A1A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6DB813-FD04-792B-3AA9-F7070A0D5A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081E1A-4CBD-4FEE-9078-DFCA839D9EA7}"/>
              </a:ext>
            </a:extLst>
          </p:cNvPr>
          <p:cNvSpPr>
            <a:spLocks noGrp="1"/>
          </p:cNvSpPr>
          <p:nvPr>
            <p:ph type="dt" sz="half" idx="10"/>
          </p:nvPr>
        </p:nvSpPr>
        <p:spPr/>
        <p:txBody>
          <a:bodyPr/>
          <a:lstStyle/>
          <a:p>
            <a:fld id="{899840BE-9F5A-4244-BEDB-1935CF44D527}" type="datetimeFigureOut">
              <a:rPr lang="en-GB" smtClean="0"/>
              <a:t>30/03/2025</a:t>
            </a:fld>
            <a:endParaRPr lang="en-GB"/>
          </a:p>
        </p:txBody>
      </p:sp>
      <p:sp>
        <p:nvSpPr>
          <p:cNvPr id="6" name="Footer Placeholder 5">
            <a:extLst>
              <a:ext uri="{FF2B5EF4-FFF2-40B4-BE49-F238E27FC236}">
                <a16:creationId xmlns:a16="http://schemas.microsoft.com/office/drawing/2014/main" id="{F9A78645-E3A7-1B3C-25B9-1E996850B8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B47EE6-6CD8-4277-4A5A-F7FF640C1129}"/>
              </a:ext>
            </a:extLst>
          </p:cNvPr>
          <p:cNvSpPr>
            <a:spLocks noGrp="1"/>
          </p:cNvSpPr>
          <p:nvPr>
            <p:ph type="sldNum" sz="quarter" idx="12"/>
          </p:nvPr>
        </p:nvSpPr>
        <p:spPr/>
        <p:txBody>
          <a:bodyPr/>
          <a:lstStyle/>
          <a:p>
            <a:fld id="{1791AD08-A054-4B2F-BB83-A7A032CF91FE}" type="slidenum">
              <a:rPr lang="en-GB" smtClean="0"/>
              <a:t>‹#›</a:t>
            </a:fld>
            <a:endParaRPr lang="en-GB"/>
          </a:p>
        </p:txBody>
      </p:sp>
    </p:spTree>
    <p:extLst>
      <p:ext uri="{BB962C8B-B14F-4D97-AF65-F5344CB8AC3E}">
        <p14:creationId xmlns:p14="http://schemas.microsoft.com/office/powerpoint/2010/main" val="281898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1940-4144-C040-584C-6D47C7743FB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1BCFDF-4110-5394-2949-1FE451582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1AC175-F7D2-490D-D4E2-BE96FDF6B2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992779-4DFC-3B31-0CDC-7B9BF75EE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57F9E1-9D64-B6C2-A33E-CC8658B345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B94BA9-A3D6-787F-BB26-11D6CFEFFCEB}"/>
              </a:ext>
            </a:extLst>
          </p:cNvPr>
          <p:cNvSpPr>
            <a:spLocks noGrp="1"/>
          </p:cNvSpPr>
          <p:nvPr>
            <p:ph type="dt" sz="half" idx="10"/>
          </p:nvPr>
        </p:nvSpPr>
        <p:spPr/>
        <p:txBody>
          <a:bodyPr/>
          <a:lstStyle/>
          <a:p>
            <a:fld id="{899840BE-9F5A-4244-BEDB-1935CF44D527}" type="datetimeFigureOut">
              <a:rPr lang="en-GB" smtClean="0"/>
              <a:t>30/03/2025</a:t>
            </a:fld>
            <a:endParaRPr lang="en-GB"/>
          </a:p>
        </p:txBody>
      </p:sp>
      <p:sp>
        <p:nvSpPr>
          <p:cNvPr id="8" name="Footer Placeholder 7">
            <a:extLst>
              <a:ext uri="{FF2B5EF4-FFF2-40B4-BE49-F238E27FC236}">
                <a16:creationId xmlns:a16="http://schemas.microsoft.com/office/drawing/2014/main" id="{64136071-19A2-FD15-94A8-83794BAB31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772F89-D247-F43E-6EA9-A0F6216EAD47}"/>
              </a:ext>
            </a:extLst>
          </p:cNvPr>
          <p:cNvSpPr>
            <a:spLocks noGrp="1"/>
          </p:cNvSpPr>
          <p:nvPr>
            <p:ph type="sldNum" sz="quarter" idx="12"/>
          </p:nvPr>
        </p:nvSpPr>
        <p:spPr/>
        <p:txBody>
          <a:bodyPr/>
          <a:lstStyle/>
          <a:p>
            <a:fld id="{1791AD08-A054-4B2F-BB83-A7A032CF91FE}" type="slidenum">
              <a:rPr lang="en-GB" smtClean="0"/>
              <a:t>‹#›</a:t>
            </a:fld>
            <a:endParaRPr lang="en-GB"/>
          </a:p>
        </p:txBody>
      </p:sp>
    </p:spTree>
    <p:extLst>
      <p:ext uri="{BB962C8B-B14F-4D97-AF65-F5344CB8AC3E}">
        <p14:creationId xmlns:p14="http://schemas.microsoft.com/office/powerpoint/2010/main" val="10336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74E4-F531-FA1D-142E-B2E9B50FFC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E5E055-4E0B-B7D5-0429-829DC3214A9D}"/>
              </a:ext>
            </a:extLst>
          </p:cNvPr>
          <p:cNvSpPr>
            <a:spLocks noGrp="1"/>
          </p:cNvSpPr>
          <p:nvPr>
            <p:ph type="dt" sz="half" idx="10"/>
          </p:nvPr>
        </p:nvSpPr>
        <p:spPr/>
        <p:txBody>
          <a:bodyPr/>
          <a:lstStyle/>
          <a:p>
            <a:fld id="{899840BE-9F5A-4244-BEDB-1935CF44D527}" type="datetimeFigureOut">
              <a:rPr lang="en-GB" smtClean="0"/>
              <a:t>30/03/2025</a:t>
            </a:fld>
            <a:endParaRPr lang="en-GB"/>
          </a:p>
        </p:txBody>
      </p:sp>
      <p:sp>
        <p:nvSpPr>
          <p:cNvPr id="4" name="Footer Placeholder 3">
            <a:extLst>
              <a:ext uri="{FF2B5EF4-FFF2-40B4-BE49-F238E27FC236}">
                <a16:creationId xmlns:a16="http://schemas.microsoft.com/office/drawing/2014/main" id="{5C2C4AF7-5411-C338-D675-7BA64132DE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A44A6D-5D3A-753F-2E17-CDFD514B16B7}"/>
              </a:ext>
            </a:extLst>
          </p:cNvPr>
          <p:cNvSpPr>
            <a:spLocks noGrp="1"/>
          </p:cNvSpPr>
          <p:nvPr>
            <p:ph type="sldNum" sz="quarter" idx="12"/>
          </p:nvPr>
        </p:nvSpPr>
        <p:spPr/>
        <p:txBody>
          <a:bodyPr/>
          <a:lstStyle/>
          <a:p>
            <a:fld id="{1791AD08-A054-4B2F-BB83-A7A032CF91FE}" type="slidenum">
              <a:rPr lang="en-GB" smtClean="0"/>
              <a:t>‹#›</a:t>
            </a:fld>
            <a:endParaRPr lang="en-GB"/>
          </a:p>
        </p:txBody>
      </p:sp>
    </p:spTree>
    <p:extLst>
      <p:ext uri="{BB962C8B-B14F-4D97-AF65-F5344CB8AC3E}">
        <p14:creationId xmlns:p14="http://schemas.microsoft.com/office/powerpoint/2010/main" val="33167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071EBB-E1FA-6ADB-C352-104DD54DBBBE}"/>
              </a:ext>
            </a:extLst>
          </p:cNvPr>
          <p:cNvSpPr>
            <a:spLocks noGrp="1"/>
          </p:cNvSpPr>
          <p:nvPr>
            <p:ph type="dt" sz="half" idx="10"/>
          </p:nvPr>
        </p:nvSpPr>
        <p:spPr/>
        <p:txBody>
          <a:bodyPr/>
          <a:lstStyle/>
          <a:p>
            <a:fld id="{899840BE-9F5A-4244-BEDB-1935CF44D527}" type="datetimeFigureOut">
              <a:rPr lang="en-GB" smtClean="0"/>
              <a:t>30/03/2025</a:t>
            </a:fld>
            <a:endParaRPr lang="en-GB"/>
          </a:p>
        </p:txBody>
      </p:sp>
      <p:sp>
        <p:nvSpPr>
          <p:cNvPr id="3" name="Footer Placeholder 2">
            <a:extLst>
              <a:ext uri="{FF2B5EF4-FFF2-40B4-BE49-F238E27FC236}">
                <a16:creationId xmlns:a16="http://schemas.microsoft.com/office/drawing/2014/main" id="{2151F3F5-DD3E-DC6B-8AB7-7F32F8AE39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F3DCA1-E0DC-D76C-80FA-A1069F31CD6F}"/>
              </a:ext>
            </a:extLst>
          </p:cNvPr>
          <p:cNvSpPr>
            <a:spLocks noGrp="1"/>
          </p:cNvSpPr>
          <p:nvPr>
            <p:ph type="sldNum" sz="quarter" idx="12"/>
          </p:nvPr>
        </p:nvSpPr>
        <p:spPr/>
        <p:txBody>
          <a:bodyPr/>
          <a:lstStyle/>
          <a:p>
            <a:fld id="{1791AD08-A054-4B2F-BB83-A7A032CF91FE}" type="slidenum">
              <a:rPr lang="en-GB" smtClean="0"/>
              <a:t>‹#›</a:t>
            </a:fld>
            <a:endParaRPr lang="en-GB"/>
          </a:p>
        </p:txBody>
      </p:sp>
    </p:spTree>
    <p:extLst>
      <p:ext uri="{BB962C8B-B14F-4D97-AF65-F5344CB8AC3E}">
        <p14:creationId xmlns:p14="http://schemas.microsoft.com/office/powerpoint/2010/main" val="734044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E519-EEB7-D0DC-E3B5-663CB830A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1FF6A0-2788-F4E0-AD14-CF62B3E22E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A22FAB-72C1-A557-6837-B94BD0BD5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11D13A-4418-8F02-F709-0760DB9C0E50}"/>
              </a:ext>
            </a:extLst>
          </p:cNvPr>
          <p:cNvSpPr>
            <a:spLocks noGrp="1"/>
          </p:cNvSpPr>
          <p:nvPr>
            <p:ph type="dt" sz="half" idx="10"/>
          </p:nvPr>
        </p:nvSpPr>
        <p:spPr/>
        <p:txBody>
          <a:bodyPr/>
          <a:lstStyle/>
          <a:p>
            <a:fld id="{899840BE-9F5A-4244-BEDB-1935CF44D527}" type="datetimeFigureOut">
              <a:rPr lang="en-GB" smtClean="0"/>
              <a:t>30/03/2025</a:t>
            </a:fld>
            <a:endParaRPr lang="en-GB"/>
          </a:p>
        </p:txBody>
      </p:sp>
      <p:sp>
        <p:nvSpPr>
          <p:cNvPr id="6" name="Footer Placeholder 5">
            <a:extLst>
              <a:ext uri="{FF2B5EF4-FFF2-40B4-BE49-F238E27FC236}">
                <a16:creationId xmlns:a16="http://schemas.microsoft.com/office/drawing/2014/main" id="{5FE9AAEA-7730-76CC-57B2-B4BCA48509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A9D0BE-B752-5211-83EA-E23BD386D932}"/>
              </a:ext>
            </a:extLst>
          </p:cNvPr>
          <p:cNvSpPr>
            <a:spLocks noGrp="1"/>
          </p:cNvSpPr>
          <p:nvPr>
            <p:ph type="sldNum" sz="quarter" idx="12"/>
          </p:nvPr>
        </p:nvSpPr>
        <p:spPr/>
        <p:txBody>
          <a:bodyPr/>
          <a:lstStyle/>
          <a:p>
            <a:fld id="{1791AD08-A054-4B2F-BB83-A7A032CF91FE}" type="slidenum">
              <a:rPr lang="en-GB" smtClean="0"/>
              <a:t>‹#›</a:t>
            </a:fld>
            <a:endParaRPr lang="en-GB"/>
          </a:p>
        </p:txBody>
      </p:sp>
    </p:spTree>
    <p:extLst>
      <p:ext uri="{BB962C8B-B14F-4D97-AF65-F5344CB8AC3E}">
        <p14:creationId xmlns:p14="http://schemas.microsoft.com/office/powerpoint/2010/main" val="189862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BF42-57B5-5935-798F-A95A327E22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0A61B8-56A7-F75E-4DC4-DC7BC7FDF9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C75D06-8184-BA0E-6F7D-8315DB5A0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CF3C2-CFE6-5B74-5EFD-ABC6820CD3AD}"/>
              </a:ext>
            </a:extLst>
          </p:cNvPr>
          <p:cNvSpPr>
            <a:spLocks noGrp="1"/>
          </p:cNvSpPr>
          <p:nvPr>
            <p:ph type="dt" sz="half" idx="10"/>
          </p:nvPr>
        </p:nvSpPr>
        <p:spPr/>
        <p:txBody>
          <a:bodyPr/>
          <a:lstStyle/>
          <a:p>
            <a:fld id="{899840BE-9F5A-4244-BEDB-1935CF44D527}" type="datetimeFigureOut">
              <a:rPr lang="en-GB" smtClean="0"/>
              <a:t>30/03/2025</a:t>
            </a:fld>
            <a:endParaRPr lang="en-GB"/>
          </a:p>
        </p:txBody>
      </p:sp>
      <p:sp>
        <p:nvSpPr>
          <p:cNvPr id="6" name="Footer Placeholder 5">
            <a:extLst>
              <a:ext uri="{FF2B5EF4-FFF2-40B4-BE49-F238E27FC236}">
                <a16:creationId xmlns:a16="http://schemas.microsoft.com/office/drawing/2014/main" id="{01FB1CC2-F690-400B-3D28-2AAEA168CE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33EBF4-A8BE-7181-2E9E-13971192A32A}"/>
              </a:ext>
            </a:extLst>
          </p:cNvPr>
          <p:cNvSpPr>
            <a:spLocks noGrp="1"/>
          </p:cNvSpPr>
          <p:nvPr>
            <p:ph type="sldNum" sz="quarter" idx="12"/>
          </p:nvPr>
        </p:nvSpPr>
        <p:spPr/>
        <p:txBody>
          <a:bodyPr/>
          <a:lstStyle/>
          <a:p>
            <a:fld id="{1791AD08-A054-4B2F-BB83-A7A032CF91FE}" type="slidenum">
              <a:rPr lang="en-GB" smtClean="0"/>
              <a:t>‹#›</a:t>
            </a:fld>
            <a:endParaRPr lang="en-GB"/>
          </a:p>
        </p:txBody>
      </p:sp>
    </p:spTree>
    <p:extLst>
      <p:ext uri="{BB962C8B-B14F-4D97-AF65-F5344CB8AC3E}">
        <p14:creationId xmlns:p14="http://schemas.microsoft.com/office/powerpoint/2010/main" val="21783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8F34A-BE69-22C4-D66E-909763E13A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89ADEF-A21A-3097-4C11-C9763ECBD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7BEA21-287E-70D8-12C7-BA9FD6DB27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9840BE-9F5A-4244-BEDB-1935CF44D527}" type="datetimeFigureOut">
              <a:rPr lang="en-GB" smtClean="0"/>
              <a:t>30/03/2025</a:t>
            </a:fld>
            <a:endParaRPr lang="en-GB"/>
          </a:p>
        </p:txBody>
      </p:sp>
      <p:sp>
        <p:nvSpPr>
          <p:cNvPr id="5" name="Footer Placeholder 4">
            <a:extLst>
              <a:ext uri="{FF2B5EF4-FFF2-40B4-BE49-F238E27FC236}">
                <a16:creationId xmlns:a16="http://schemas.microsoft.com/office/drawing/2014/main" id="{BF68C349-4E02-05D0-2B1D-B98AAFA59B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1B0D825-5955-97EF-26D0-07884C46B5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91AD08-A054-4B2F-BB83-A7A032CF91FE}" type="slidenum">
              <a:rPr lang="en-GB" smtClean="0"/>
              <a:t>‹#›</a:t>
            </a:fld>
            <a:endParaRPr lang="en-GB"/>
          </a:p>
        </p:txBody>
      </p:sp>
    </p:spTree>
    <p:extLst>
      <p:ext uri="{BB962C8B-B14F-4D97-AF65-F5344CB8AC3E}">
        <p14:creationId xmlns:p14="http://schemas.microsoft.com/office/powerpoint/2010/main" val="1940264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Matthew+28%3A18-20&amp;version=ESV"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28E03-18B6-6DF8-C636-F7820B26A34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77FDF5-BA2B-AE6B-64E7-F9CA603A6AD7}"/>
              </a:ext>
            </a:extLst>
          </p:cNvPr>
          <p:cNvSpPr/>
          <p:nvPr/>
        </p:nvSpPr>
        <p:spPr>
          <a:xfrm>
            <a:off x="1" y="-51515"/>
            <a:ext cx="12192000" cy="69095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26817063-160A-D47C-598E-E2EBAECA7941}"/>
              </a:ext>
            </a:extLst>
          </p:cNvPr>
          <p:cNvSpPr txBox="1"/>
          <p:nvPr/>
        </p:nvSpPr>
        <p:spPr>
          <a:xfrm>
            <a:off x="307751" y="178334"/>
            <a:ext cx="11576498" cy="5919634"/>
          </a:xfrm>
          <a:prstGeom prst="rect">
            <a:avLst/>
          </a:prstGeom>
          <a:noFill/>
        </p:spPr>
        <p:txBody>
          <a:bodyPr wrap="square">
            <a:spAutoFit/>
          </a:bodyPr>
          <a:lstStyle/>
          <a:p>
            <a:pPr algn="ctr">
              <a:lnSpc>
                <a:spcPct val="105000"/>
              </a:lnSpc>
              <a:spcAft>
                <a:spcPts val="800"/>
              </a:spcAft>
              <a:buNone/>
            </a:pPr>
            <a:r>
              <a:rPr lang="en-GB" sz="3600" b="1" u="sng" dirty="0">
                <a:solidFill>
                  <a:schemeClr val="bg1"/>
                </a:solidFill>
                <a:effectLst/>
                <a:latin typeface="Calibri" panose="020F0502020204030204" pitchFamily="34" charset="0"/>
                <a:ea typeface="Aptos" panose="020B0004020202020204" pitchFamily="34" charset="0"/>
              </a:rPr>
              <a:t>Biblical Journey of Creation</a:t>
            </a:r>
          </a:p>
          <a:p>
            <a:pPr algn="ctr">
              <a:lnSpc>
                <a:spcPct val="105000"/>
              </a:lnSpc>
              <a:spcAft>
                <a:spcPts val="800"/>
              </a:spcAft>
              <a:buNone/>
            </a:pPr>
            <a:endParaRPr lang="en-GB" sz="3600" b="1" i="1" dirty="0">
              <a:solidFill>
                <a:schemeClr val="bg1"/>
              </a:solidFill>
              <a:effectLst/>
              <a:latin typeface="Calibri" panose="020F0502020204030204" pitchFamily="34" charset="0"/>
              <a:ea typeface="Aptos" panose="020B0004020202020204" pitchFamily="34" charset="0"/>
            </a:endParaRPr>
          </a:p>
          <a:p>
            <a:pPr algn="ctr">
              <a:lnSpc>
                <a:spcPct val="105000"/>
              </a:lnSpc>
              <a:spcAft>
                <a:spcPts val="800"/>
              </a:spcAft>
              <a:buNone/>
            </a:pPr>
            <a:r>
              <a:rPr lang="en-GB" sz="3600" b="1" i="1" dirty="0">
                <a:solidFill>
                  <a:schemeClr val="bg1"/>
                </a:solidFill>
                <a:effectLst/>
                <a:latin typeface="Calibri" panose="020F0502020204030204" pitchFamily="34" charset="0"/>
                <a:ea typeface="Aptos" panose="020B0004020202020204" pitchFamily="34" charset="0"/>
              </a:rPr>
              <a:t>Genesis 1</a:t>
            </a:r>
          </a:p>
          <a:p>
            <a:pPr algn="ctr">
              <a:lnSpc>
                <a:spcPct val="105000"/>
              </a:lnSpc>
              <a:spcAft>
                <a:spcPts val="800"/>
              </a:spcAft>
              <a:buNone/>
            </a:pPr>
            <a:r>
              <a:rPr lang="en-GB" sz="3600" b="1" i="1" baseline="30000" dirty="0">
                <a:solidFill>
                  <a:schemeClr val="bg1"/>
                </a:solidFill>
                <a:effectLst/>
                <a:latin typeface="Calibri" panose="020F0502020204030204" pitchFamily="34" charset="0"/>
                <a:ea typeface="Aptos" panose="020B0004020202020204" pitchFamily="34" charset="0"/>
              </a:rPr>
              <a:t>1 </a:t>
            </a:r>
            <a:r>
              <a:rPr lang="en-GB" sz="3600" b="1" i="1" dirty="0">
                <a:solidFill>
                  <a:schemeClr val="bg1"/>
                </a:solidFill>
                <a:effectLst/>
                <a:latin typeface="Calibri" panose="020F0502020204030204" pitchFamily="34" charset="0"/>
                <a:ea typeface="Aptos" panose="020B0004020202020204" pitchFamily="34" charset="0"/>
              </a:rPr>
              <a:t>In the beginning God created the heavens and the earth.</a:t>
            </a:r>
          </a:p>
          <a:p>
            <a:pPr algn="ctr">
              <a:lnSpc>
                <a:spcPct val="105000"/>
              </a:lnSpc>
              <a:spcAft>
                <a:spcPts val="800"/>
              </a:spcAft>
              <a:buNone/>
            </a:pPr>
            <a:r>
              <a:rPr lang="en-GB" sz="3600" b="1" i="1" baseline="30000" dirty="0">
                <a:solidFill>
                  <a:schemeClr val="bg1"/>
                </a:solidFill>
                <a:latin typeface="Calibri" panose="020F0502020204030204" pitchFamily="34" charset="0"/>
              </a:rPr>
              <a:t>2 </a:t>
            </a:r>
            <a:r>
              <a:rPr lang="en-GB" sz="3600" b="1" i="1" dirty="0">
                <a:solidFill>
                  <a:schemeClr val="bg1"/>
                </a:solidFill>
                <a:effectLst/>
                <a:latin typeface="Calibri" panose="020F0502020204030204" pitchFamily="34" charset="0"/>
                <a:ea typeface="Aptos" panose="020B0004020202020204" pitchFamily="34" charset="0"/>
              </a:rPr>
              <a:t>Now the earth was formless and empty, darkness was over the surface of the deep, and the Spirit of God was hovering over the waters. ... </a:t>
            </a:r>
            <a:endParaRPr lang="en-GB" sz="3600" b="1" dirty="0">
              <a:solidFill>
                <a:schemeClr val="bg1"/>
              </a:solidFill>
              <a:effectLst/>
              <a:latin typeface="Calibri" panose="020F0502020204030204" pitchFamily="34" charset="0"/>
              <a:ea typeface="Aptos" panose="020B0004020202020204" pitchFamily="34" charset="0"/>
            </a:endParaRPr>
          </a:p>
          <a:p>
            <a:pPr algn="ctr">
              <a:lnSpc>
                <a:spcPct val="105000"/>
              </a:lnSpc>
              <a:spcAft>
                <a:spcPts val="800"/>
              </a:spcAft>
              <a:buNone/>
            </a:pPr>
            <a:endParaRPr lang="en-GB" sz="3600" b="1" dirty="0">
              <a:solidFill>
                <a:schemeClr val="bg1"/>
              </a:solidFill>
              <a:effectLst/>
              <a:latin typeface="Calibri" panose="020F0502020204030204" pitchFamily="34" charset="0"/>
              <a:ea typeface="Aptos" panose="020B0004020202020204" pitchFamily="34" charset="0"/>
            </a:endParaRPr>
          </a:p>
          <a:p>
            <a:pPr algn="ctr">
              <a:lnSpc>
                <a:spcPct val="105000"/>
              </a:lnSpc>
              <a:spcAft>
                <a:spcPts val="800"/>
              </a:spcAft>
              <a:buNone/>
            </a:pPr>
            <a:r>
              <a:rPr lang="en-GB" sz="3600" b="1" dirty="0">
                <a:solidFill>
                  <a:schemeClr val="bg1"/>
                </a:solidFill>
                <a:latin typeface="Calibri" panose="020F0502020204030204" pitchFamily="34" charset="0"/>
                <a:ea typeface="Aptos" panose="020B0004020202020204" pitchFamily="34" charset="0"/>
              </a:rPr>
              <a:t>and then God spoke and </a:t>
            </a:r>
            <a:r>
              <a:rPr lang="en-GB" sz="3600" b="1" dirty="0">
                <a:solidFill>
                  <a:schemeClr val="bg1"/>
                </a:solidFill>
                <a:effectLst/>
                <a:latin typeface="Calibri" panose="020F0502020204030204" pitchFamily="34" charset="0"/>
                <a:ea typeface="Aptos" panose="020B0004020202020204" pitchFamily="34" charset="0"/>
              </a:rPr>
              <a:t>created all things</a:t>
            </a:r>
          </a:p>
        </p:txBody>
      </p:sp>
    </p:spTree>
    <p:extLst>
      <p:ext uri="{BB962C8B-B14F-4D97-AF65-F5344CB8AC3E}">
        <p14:creationId xmlns:p14="http://schemas.microsoft.com/office/powerpoint/2010/main" val="309968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3F123-FF7C-00F3-8814-E4680A2AE97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1A6EFB7-4AFD-EA3A-3221-7445552EC8AA}"/>
              </a:ext>
            </a:extLst>
          </p:cNvPr>
          <p:cNvSpPr/>
          <p:nvPr/>
        </p:nvSpPr>
        <p:spPr>
          <a:xfrm>
            <a:off x="1" y="-51515"/>
            <a:ext cx="12192000" cy="690951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5C07F94-68A5-66EF-02C3-7C94D88B568C}"/>
              </a:ext>
            </a:extLst>
          </p:cNvPr>
          <p:cNvSpPr txBox="1"/>
          <p:nvPr/>
        </p:nvSpPr>
        <p:spPr>
          <a:xfrm>
            <a:off x="355778" y="302654"/>
            <a:ext cx="11576498" cy="6296147"/>
          </a:xfrm>
          <a:prstGeom prst="rect">
            <a:avLst/>
          </a:prstGeom>
          <a:noFill/>
        </p:spPr>
        <p:txBody>
          <a:bodyPr wrap="square">
            <a:spAutoFit/>
          </a:bodyPr>
          <a:lstStyle/>
          <a:p>
            <a:pPr algn="ctr">
              <a:lnSpc>
                <a:spcPct val="105000"/>
              </a:lnSpc>
              <a:spcAft>
                <a:spcPts val="800"/>
              </a:spcAft>
              <a:buNone/>
            </a:pPr>
            <a:r>
              <a:rPr lang="en-GB" sz="3600" b="1" u="sng" dirty="0">
                <a:solidFill>
                  <a:schemeClr val="bg1"/>
                </a:solidFill>
                <a:latin typeface="Calibri" panose="020F0502020204030204" pitchFamily="34" charset="0"/>
                <a:ea typeface="Aptos" panose="020B0004020202020204" pitchFamily="34" charset="0"/>
              </a:rPr>
              <a:t>The Son of God c</a:t>
            </a:r>
            <a:r>
              <a:rPr lang="en-GB" sz="3600" b="1" u="sng" dirty="0">
                <a:solidFill>
                  <a:schemeClr val="bg1"/>
                </a:solidFill>
                <a:effectLst/>
                <a:latin typeface="Calibri" panose="020F0502020204030204" pitchFamily="34" charset="0"/>
                <a:ea typeface="Aptos" panose="020B0004020202020204" pitchFamily="34" charset="0"/>
              </a:rPr>
              <a:t>ame to re-create</a:t>
            </a:r>
          </a:p>
          <a:p>
            <a:pPr algn="ctr">
              <a:lnSpc>
                <a:spcPct val="105000"/>
              </a:lnSpc>
              <a:spcAft>
                <a:spcPts val="800"/>
              </a:spcAft>
              <a:buNone/>
            </a:pPr>
            <a:endParaRPr lang="en-GB" sz="3600" b="1" i="1" dirty="0">
              <a:solidFill>
                <a:schemeClr val="bg1"/>
              </a:solidFill>
              <a:latin typeface="Calibri" panose="020F0502020204030204" pitchFamily="34" charset="0"/>
              <a:ea typeface="Aptos" panose="020B0004020202020204" pitchFamily="34" charset="0"/>
            </a:endParaRPr>
          </a:p>
          <a:p>
            <a:pPr algn="ctr">
              <a:lnSpc>
                <a:spcPct val="105000"/>
              </a:lnSpc>
              <a:spcAft>
                <a:spcPts val="800"/>
              </a:spcAft>
              <a:buNone/>
            </a:pPr>
            <a:r>
              <a:rPr lang="en-GB" sz="3600" b="1" i="1" dirty="0">
                <a:solidFill>
                  <a:schemeClr val="bg1"/>
                </a:solidFill>
                <a:effectLst/>
                <a:latin typeface="Calibri" panose="020F0502020204030204" pitchFamily="34" charset="0"/>
                <a:ea typeface="Aptos" panose="020B0004020202020204" pitchFamily="34" charset="0"/>
              </a:rPr>
              <a:t>John 1:1-5</a:t>
            </a:r>
          </a:p>
          <a:p>
            <a:pPr algn="ctr">
              <a:lnSpc>
                <a:spcPct val="105000"/>
              </a:lnSpc>
              <a:spcAft>
                <a:spcPts val="800"/>
              </a:spcAft>
              <a:buNone/>
            </a:pPr>
            <a:r>
              <a:rPr lang="en-GB" sz="3600" b="1" i="1" baseline="30000" dirty="0">
                <a:solidFill>
                  <a:schemeClr val="bg1"/>
                </a:solidFill>
                <a:latin typeface="Calibri" panose="020F0502020204030204" pitchFamily="34" charset="0"/>
              </a:rPr>
              <a:t>1 </a:t>
            </a:r>
            <a:r>
              <a:rPr lang="en-GB" sz="3600" b="1" i="1" dirty="0">
                <a:solidFill>
                  <a:schemeClr val="bg1"/>
                </a:solidFill>
                <a:effectLst/>
                <a:latin typeface="Calibri" panose="020F0502020204030204" pitchFamily="34" charset="0"/>
                <a:ea typeface="Aptos" panose="020B0004020202020204" pitchFamily="34" charset="0"/>
              </a:rPr>
              <a:t>In the beginning was the Word, and the Word was with God, and the Word was God. </a:t>
            </a:r>
            <a:r>
              <a:rPr lang="en-GB" sz="3600" b="1" i="1" baseline="30000" dirty="0">
                <a:solidFill>
                  <a:schemeClr val="bg1"/>
                </a:solidFill>
                <a:latin typeface="Calibri" panose="020F0502020204030204" pitchFamily="34" charset="0"/>
              </a:rPr>
              <a:t>2 </a:t>
            </a:r>
            <a:r>
              <a:rPr lang="en-GB" sz="3600" b="1" i="1" dirty="0">
                <a:solidFill>
                  <a:schemeClr val="bg1"/>
                </a:solidFill>
                <a:effectLst/>
                <a:latin typeface="Calibri" panose="020F0502020204030204" pitchFamily="34" charset="0"/>
                <a:ea typeface="Aptos" panose="020B0004020202020204" pitchFamily="34" charset="0"/>
              </a:rPr>
              <a:t>He was with God in the beginning. </a:t>
            </a:r>
            <a:r>
              <a:rPr lang="en-GB" sz="3600" b="1" i="1" baseline="30000" dirty="0">
                <a:solidFill>
                  <a:schemeClr val="bg1"/>
                </a:solidFill>
                <a:latin typeface="Calibri" panose="020F0502020204030204" pitchFamily="34" charset="0"/>
              </a:rPr>
              <a:t>3 </a:t>
            </a:r>
            <a:r>
              <a:rPr lang="en-GB" sz="3600" b="1" i="1" dirty="0">
                <a:solidFill>
                  <a:schemeClr val="bg1"/>
                </a:solidFill>
                <a:effectLst/>
                <a:latin typeface="Calibri" panose="020F0502020204030204" pitchFamily="34" charset="0"/>
                <a:ea typeface="Aptos" panose="020B0004020202020204" pitchFamily="34" charset="0"/>
              </a:rPr>
              <a:t>Through him all things were made; without him nothing was made that has been made. </a:t>
            </a:r>
            <a:r>
              <a:rPr lang="en-GB" sz="3600" b="1" i="1" baseline="30000" dirty="0">
                <a:solidFill>
                  <a:schemeClr val="bg1"/>
                </a:solidFill>
                <a:latin typeface="Calibri" panose="020F0502020204030204" pitchFamily="34" charset="0"/>
              </a:rPr>
              <a:t>4 </a:t>
            </a:r>
            <a:r>
              <a:rPr lang="en-GB" sz="3600" b="1" i="1" dirty="0">
                <a:solidFill>
                  <a:schemeClr val="bg1"/>
                </a:solidFill>
                <a:effectLst/>
                <a:latin typeface="Calibri" panose="020F0502020204030204" pitchFamily="34" charset="0"/>
                <a:ea typeface="Aptos" panose="020B0004020202020204" pitchFamily="34" charset="0"/>
              </a:rPr>
              <a:t>In him was life, and that life was the light of all mankind. </a:t>
            </a:r>
            <a:r>
              <a:rPr lang="en-GB" sz="3600" b="1" i="1" baseline="30000" dirty="0">
                <a:solidFill>
                  <a:schemeClr val="bg1"/>
                </a:solidFill>
                <a:latin typeface="Calibri" panose="020F0502020204030204" pitchFamily="34" charset="0"/>
              </a:rPr>
              <a:t>5 </a:t>
            </a:r>
            <a:r>
              <a:rPr lang="en-GB" sz="3600" b="1" i="1" dirty="0">
                <a:solidFill>
                  <a:schemeClr val="bg1"/>
                </a:solidFill>
                <a:effectLst/>
                <a:latin typeface="Calibri" panose="020F0502020204030204" pitchFamily="34" charset="0"/>
                <a:ea typeface="Aptos" panose="020B0004020202020204" pitchFamily="34" charset="0"/>
              </a:rPr>
              <a:t>The light shines in the darkness, and the darkness has not overcome it.</a:t>
            </a:r>
            <a:endParaRPr lang="en-GB" sz="3600" b="1" dirty="0">
              <a:solidFill>
                <a:schemeClr val="bg1"/>
              </a:solidFill>
              <a:effectLst/>
              <a:latin typeface="Calibri" panose="020F0502020204030204" pitchFamily="34" charset="0"/>
              <a:ea typeface="Aptos" panose="020B0004020202020204" pitchFamily="34" charset="0"/>
            </a:endParaRPr>
          </a:p>
          <a:p>
            <a:pPr algn="ctr">
              <a:lnSpc>
                <a:spcPct val="105000"/>
              </a:lnSpc>
              <a:spcAft>
                <a:spcPts val="800"/>
              </a:spcAft>
              <a:buNone/>
            </a:pPr>
            <a:endParaRPr lang="en-GB" sz="3600" b="1" dirty="0">
              <a:solidFill>
                <a:schemeClr val="bg1"/>
              </a:solidFill>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1614842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3093-1924-7EF4-9C99-5BCEA0AFD93E}"/>
            </a:ext>
          </a:extLst>
        </p:cNvPr>
        <p:cNvGrpSpPr/>
        <p:nvPr/>
      </p:nvGrpSpPr>
      <p:grpSpPr>
        <a:xfrm>
          <a:off x="0" y="0"/>
          <a:ext cx="0" cy="0"/>
          <a:chOff x="0" y="0"/>
          <a:chExt cx="0" cy="0"/>
        </a:xfrm>
      </p:grpSpPr>
      <p:pic>
        <p:nvPicPr>
          <p:cNvPr id="2" name="Picture 1" descr="A body of water with trees and mountains in the background&#10;&#10;AI-generated content may be incorrect.">
            <a:extLst>
              <a:ext uri="{FF2B5EF4-FFF2-40B4-BE49-F238E27FC236}">
                <a16:creationId xmlns:a16="http://schemas.microsoft.com/office/drawing/2014/main" id="{D577000B-55F3-2855-8898-AAFB43338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179859"/>
          </a:xfrm>
          <a:prstGeom prst="rect">
            <a:avLst/>
          </a:prstGeom>
        </p:spPr>
      </p:pic>
      <p:sp>
        <p:nvSpPr>
          <p:cNvPr id="3" name="TextBox 2">
            <a:extLst>
              <a:ext uri="{FF2B5EF4-FFF2-40B4-BE49-F238E27FC236}">
                <a16:creationId xmlns:a16="http://schemas.microsoft.com/office/drawing/2014/main" id="{4913FF7C-D26F-4191-EA4E-D6A9FE9B9EDE}"/>
              </a:ext>
            </a:extLst>
          </p:cNvPr>
          <p:cNvSpPr txBox="1"/>
          <p:nvPr/>
        </p:nvSpPr>
        <p:spPr>
          <a:xfrm>
            <a:off x="355778" y="302654"/>
            <a:ext cx="11576498" cy="3091167"/>
          </a:xfrm>
          <a:prstGeom prst="rect">
            <a:avLst/>
          </a:prstGeom>
          <a:noFill/>
        </p:spPr>
        <p:txBody>
          <a:bodyPr wrap="square">
            <a:spAutoFit/>
          </a:bodyPr>
          <a:lstStyle/>
          <a:p>
            <a:pPr algn="ctr">
              <a:lnSpc>
                <a:spcPct val="105000"/>
              </a:lnSpc>
              <a:spcAft>
                <a:spcPts val="800"/>
              </a:spcAft>
              <a:buNone/>
            </a:pPr>
            <a:r>
              <a:rPr lang="en-GB" sz="3600" b="1" u="sng" dirty="0">
                <a:latin typeface="Calibri" panose="020F0502020204030204" pitchFamily="34" charset="0"/>
              </a:rPr>
              <a:t>Our place in God’s work of re-creation</a:t>
            </a:r>
          </a:p>
          <a:p>
            <a:pPr algn="ctr">
              <a:lnSpc>
                <a:spcPct val="105000"/>
              </a:lnSpc>
              <a:spcAft>
                <a:spcPts val="800"/>
              </a:spcAft>
              <a:buNone/>
            </a:pPr>
            <a:endParaRPr lang="en-GB" sz="2400" b="1" i="1" dirty="0">
              <a:effectLst/>
              <a:latin typeface="Calibri" panose="020F0502020204030204" pitchFamily="34" charset="0"/>
              <a:ea typeface="Aptos" panose="020B0004020202020204" pitchFamily="34" charset="0"/>
            </a:endParaRPr>
          </a:p>
          <a:p>
            <a:pPr algn="ctr">
              <a:lnSpc>
                <a:spcPct val="105000"/>
              </a:lnSpc>
              <a:spcAft>
                <a:spcPts val="800"/>
              </a:spcAft>
              <a:buNone/>
            </a:pPr>
            <a:r>
              <a:rPr lang="en-GB" sz="3600" b="1" i="1" dirty="0">
                <a:effectLst/>
                <a:latin typeface="Calibri" panose="020F0502020204030204" pitchFamily="34" charset="0"/>
                <a:ea typeface="Aptos" panose="020B0004020202020204" pitchFamily="34" charset="0"/>
              </a:rPr>
              <a:t>But seek first the kingdom of God and his righteousness, and all these things will be added to you.</a:t>
            </a:r>
          </a:p>
          <a:p>
            <a:pPr algn="ctr">
              <a:lnSpc>
                <a:spcPct val="105000"/>
              </a:lnSpc>
              <a:spcAft>
                <a:spcPts val="800"/>
              </a:spcAft>
              <a:buNone/>
            </a:pPr>
            <a:endParaRPr lang="en-GB" sz="3600" b="1" dirty="0">
              <a:effectLst/>
              <a:latin typeface="Calibri" panose="020F0502020204030204" pitchFamily="34" charset="0"/>
              <a:ea typeface="Aptos" panose="020B0004020202020204" pitchFamily="34" charset="0"/>
            </a:endParaRPr>
          </a:p>
        </p:txBody>
      </p:sp>
      <p:sp>
        <p:nvSpPr>
          <p:cNvPr id="6" name="TextBox 5">
            <a:extLst>
              <a:ext uri="{FF2B5EF4-FFF2-40B4-BE49-F238E27FC236}">
                <a16:creationId xmlns:a16="http://schemas.microsoft.com/office/drawing/2014/main" id="{52EEC9F1-E495-8A9F-EC18-BF3F0343FC24}"/>
              </a:ext>
            </a:extLst>
          </p:cNvPr>
          <p:cNvSpPr txBox="1"/>
          <p:nvPr/>
        </p:nvSpPr>
        <p:spPr>
          <a:xfrm>
            <a:off x="3421207" y="6022876"/>
            <a:ext cx="6094268" cy="650499"/>
          </a:xfrm>
          <a:prstGeom prst="rect">
            <a:avLst/>
          </a:prstGeom>
          <a:noFill/>
        </p:spPr>
        <p:txBody>
          <a:bodyPr wrap="square">
            <a:spAutoFit/>
          </a:bodyPr>
          <a:lstStyle/>
          <a:p>
            <a:pPr algn="ctr">
              <a:lnSpc>
                <a:spcPct val="105000"/>
              </a:lnSpc>
              <a:spcAft>
                <a:spcPts val="800"/>
              </a:spcAft>
              <a:buNone/>
            </a:pPr>
            <a:r>
              <a:rPr lang="en-GB" sz="3600" b="1" dirty="0">
                <a:solidFill>
                  <a:schemeClr val="bg1"/>
                </a:solidFill>
                <a:latin typeface="Calibri" panose="020F0502020204030204" pitchFamily="34" charset="0"/>
              </a:rPr>
              <a:t>Matthew 6:33</a:t>
            </a:r>
          </a:p>
        </p:txBody>
      </p:sp>
    </p:spTree>
    <p:extLst>
      <p:ext uri="{BB962C8B-B14F-4D97-AF65-F5344CB8AC3E}">
        <p14:creationId xmlns:p14="http://schemas.microsoft.com/office/powerpoint/2010/main" val="3206815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3D121-374F-6C98-499A-1250C9466A13}"/>
            </a:ext>
          </a:extLst>
        </p:cNvPr>
        <p:cNvGrpSpPr/>
        <p:nvPr/>
      </p:nvGrpSpPr>
      <p:grpSpPr>
        <a:xfrm>
          <a:off x="0" y="0"/>
          <a:ext cx="0" cy="0"/>
          <a:chOff x="0" y="0"/>
          <a:chExt cx="0" cy="0"/>
        </a:xfrm>
      </p:grpSpPr>
      <p:pic>
        <p:nvPicPr>
          <p:cNvPr id="2" name="Picture 1" descr="A body of water with trees and mountains in the background&#10;&#10;AI-generated content may be incorrect.">
            <a:extLst>
              <a:ext uri="{FF2B5EF4-FFF2-40B4-BE49-F238E27FC236}">
                <a16:creationId xmlns:a16="http://schemas.microsoft.com/office/drawing/2014/main" id="{81ECD603-B548-F0E1-AEA1-3FBD85C3F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179859"/>
          </a:xfrm>
          <a:prstGeom prst="rect">
            <a:avLst/>
          </a:prstGeom>
        </p:spPr>
      </p:pic>
      <p:sp>
        <p:nvSpPr>
          <p:cNvPr id="3" name="TextBox 2">
            <a:extLst>
              <a:ext uri="{FF2B5EF4-FFF2-40B4-BE49-F238E27FC236}">
                <a16:creationId xmlns:a16="http://schemas.microsoft.com/office/drawing/2014/main" id="{E878B796-A7D1-3990-7351-7E360AF6034B}"/>
              </a:ext>
            </a:extLst>
          </p:cNvPr>
          <p:cNvSpPr txBox="1"/>
          <p:nvPr/>
        </p:nvSpPr>
        <p:spPr>
          <a:xfrm>
            <a:off x="1278082" y="302654"/>
            <a:ext cx="9673936" cy="3672865"/>
          </a:xfrm>
          <a:prstGeom prst="rect">
            <a:avLst/>
          </a:prstGeom>
          <a:noFill/>
        </p:spPr>
        <p:txBody>
          <a:bodyPr wrap="square">
            <a:spAutoFit/>
          </a:bodyPr>
          <a:lstStyle/>
          <a:p>
            <a:pPr algn="ctr">
              <a:lnSpc>
                <a:spcPct val="105000"/>
              </a:lnSpc>
              <a:spcAft>
                <a:spcPts val="800"/>
              </a:spcAft>
              <a:buNone/>
            </a:pPr>
            <a:r>
              <a:rPr lang="en-GB" sz="3600" b="1" u="sng" dirty="0">
                <a:latin typeface="Calibri" panose="020F0502020204030204" pitchFamily="34" charset="0"/>
              </a:rPr>
              <a:t>Our place in God’s work of re-creation</a:t>
            </a:r>
          </a:p>
          <a:p>
            <a:pPr algn="ctr">
              <a:lnSpc>
                <a:spcPct val="105000"/>
              </a:lnSpc>
              <a:spcAft>
                <a:spcPts val="800"/>
              </a:spcAft>
              <a:buNone/>
            </a:pPr>
            <a:endParaRPr lang="en-GB" sz="2400" b="1" i="1" dirty="0">
              <a:effectLst/>
              <a:latin typeface="Calibri" panose="020F0502020204030204" pitchFamily="34" charset="0"/>
              <a:ea typeface="Aptos" panose="020B0004020202020204" pitchFamily="34" charset="0"/>
            </a:endParaRPr>
          </a:p>
          <a:p>
            <a:pPr algn="ctr">
              <a:lnSpc>
                <a:spcPct val="105000"/>
              </a:lnSpc>
              <a:spcAft>
                <a:spcPts val="800"/>
              </a:spcAft>
              <a:buNone/>
            </a:pPr>
            <a:r>
              <a:rPr lang="en-GB" sz="3600" b="1" i="1" dirty="0">
                <a:effectLst/>
                <a:latin typeface="Calibri" panose="020F0502020204030204" pitchFamily="34" charset="0"/>
                <a:ea typeface="Aptos" panose="020B0004020202020204" pitchFamily="34" charset="0"/>
              </a:rPr>
              <a:t>For the kingdom of God is not a matter of eating and drinking but of righteousness and peace and joy in the Holy Spirit.</a:t>
            </a:r>
          </a:p>
          <a:p>
            <a:pPr algn="ctr">
              <a:lnSpc>
                <a:spcPct val="105000"/>
              </a:lnSpc>
              <a:spcAft>
                <a:spcPts val="800"/>
              </a:spcAft>
              <a:buNone/>
            </a:pPr>
            <a:endParaRPr lang="en-GB" sz="3600" b="1" dirty="0">
              <a:effectLst/>
              <a:latin typeface="Calibri" panose="020F0502020204030204" pitchFamily="34" charset="0"/>
              <a:ea typeface="Aptos" panose="020B0004020202020204" pitchFamily="34" charset="0"/>
            </a:endParaRPr>
          </a:p>
        </p:txBody>
      </p:sp>
      <p:sp>
        <p:nvSpPr>
          <p:cNvPr id="6" name="TextBox 5">
            <a:extLst>
              <a:ext uri="{FF2B5EF4-FFF2-40B4-BE49-F238E27FC236}">
                <a16:creationId xmlns:a16="http://schemas.microsoft.com/office/drawing/2014/main" id="{D9FD81F9-546D-AC94-EC3B-FE153D5C1CA9}"/>
              </a:ext>
            </a:extLst>
          </p:cNvPr>
          <p:cNvSpPr txBox="1"/>
          <p:nvPr/>
        </p:nvSpPr>
        <p:spPr>
          <a:xfrm>
            <a:off x="3421207" y="6022876"/>
            <a:ext cx="6094268" cy="650499"/>
          </a:xfrm>
          <a:prstGeom prst="rect">
            <a:avLst/>
          </a:prstGeom>
          <a:noFill/>
        </p:spPr>
        <p:txBody>
          <a:bodyPr wrap="square">
            <a:spAutoFit/>
          </a:bodyPr>
          <a:lstStyle/>
          <a:p>
            <a:pPr algn="ctr">
              <a:lnSpc>
                <a:spcPct val="105000"/>
              </a:lnSpc>
              <a:spcAft>
                <a:spcPts val="800"/>
              </a:spcAft>
              <a:buNone/>
            </a:pPr>
            <a:r>
              <a:rPr lang="en-GB" sz="3600" b="1" dirty="0">
                <a:solidFill>
                  <a:schemeClr val="bg1"/>
                </a:solidFill>
                <a:latin typeface="Calibri" panose="020F0502020204030204" pitchFamily="34" charset="0"/>
              </a:rPr>
              <a:t>Romans 14:7</a:t>
            </a:r>
          </a:p>
        </p:txBody>
      </p:sp>
    </p:spTree>
    <p:extLst>
      <p:ext uri="{BB962C8B-B14F-4D97-AF65-F5344CB8AC3E}">
        <p14:creationId xmlns:p14="http://schemas.microsoft.com/office/powerpoint/2010/main" val="228326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61C58-F7D1-FE97-9CA4-58DEE0111DA6}"/>
            </a:ext>
          </a:extLst>
        </p:cNvPr>
        <p:cNvGrpSpPr/>
        <p:nvPr/>
      </p:nvGrpSpPr>
      <p:grpSpPr>
        <a:xfrm>
          <a:off x="0" y="0"/>
          <a:ext cx="0" cy="0"/>
          <a:chOff x="0" y="0"/>
          <a:chExt cx="0" cy="0"/>
        </a:xfrm>
      </p:grpSpPr>
      <p:pic>
        <p:nvPicPr>
          <p:cNvPr id="6" name="Picture 5" descr="A body of water with trees and mountains in the background&#10;&#10;AI-generated content may be incorrect.">
            <a:extLst>
              <a:ext uri="{FF2B5EF4-FFF2-40B4-BE49-F238E27FC236}">
                <a16:creationId xmlns:a16="http://schemas.microsoft.com/office/drawing/2014/main" id="{58DCEC8C-190E-2975-348E-676B96652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179859"/>
          </a:xfrm>
          <a:prstGeom prst="rect">
            <a:avLst/>
          </a:prstGeom>
        </p:spPr>
      </p:pic>
      <p:sp>
        <p:nvSpPr>
          <p:cNvPr id="3" name="TextBox 2">
            <a:extLst>
              <a:ext uri="{FF2B5EF4-FFF2-40B4-BE49-F238E27FC236}">
                <a16:creationId xmlns:a16="http://schemas.microsoft.com/office/drawing/2014/main" id="{94078992-9B0B-C124-FEC0-A0C1668D35FD}"/>
              </a:ext>
            </a:extLst>
          </p:cNvPr>
          <p:cNvSpPr txBox="1"/>
          <p:nvPr/>
        </p:nvSpPr>
        <p:spPr>
          <a:xfrm>
            <a:off x="135081" y="302654"/>
            <a:ext cx="11970327" cy="3661580"/>
          </a:xfrm>
          <a:prstGeom prst="rect">
            <a:avLst/>
          </a:prstGeom>
          <a:noFill/>
        </p:spPr>
        <p:txBody>
          <a:bodyPr wrap="square">
            <a:spAutoFit/>
          </a:bodyPr>
          <a:lstStyle/>
          <a:p>
            <a:pPr algn="ctr">
              <a:lnSpc>
                <a:spcPct val="105000"/>
              </a:lnSpc>
              <a:buNone/>
            </a:pPr>
            <a:r>
              <a:rPr lang="en-GB" sz="3600" b="1" i="1" dirty="0">
                <a:effectLst/>
                <a:latin typeface="Calibri" panose="020F0502020204030204" pitchFamily="34" charset="0"/>
                <a:ea typeface="Aptos" panose="020B0004020202020204" pitchFamily="34" charset="0"/>
              </a:rPr>
              <a:t>And Jesus came and said to them, “All authority in heaven and on earth has been given to me. Go therefore and make disciples of all nations, baptizing them in the name of the Father and of the Son and of the Holy Spirit, teaching them to observe all that I have commanded you. And behold, I am</a:t>
            </a:r>
          </a:p>
          <a:p>
            <a:pPr marL="623888">
              <a:lnSpc>
                <a:spcPct val="105000"/>
              </a:lnSpc>
              <a:buNone/>
            </a:pPr>
            <a:r>
              <a:rPr lang="en-GB" sz="3600" b="1" i="1" dirty="0">
                <a:effectLst/>
                <a:latin typeface="Calibri" panose="020F0502020204030204" pitchFamily="34" charset="0"/>
                <a:ea typeface="Aptos" panose="020B0004020202020204" pitchFamily="34" charset="0"/>
              </a:rPr>
              <a:t>with you always, to the end of the age.”</a:t>
            </a:r>
          </a:p>
        </p:txBody>
      </p:sp>
      <p:sp>
        <p:nvSpPr>
          <p:cNvPr id="5" name="TextBox 4">
            <a:extLst>
              <a:ext uri="{FF2B5EF4-FFF2-40B4-BE49-F238E27FC236}">
                <a16:creationId xmlns:a16="http://schemas.microsoft.com/office/drawing/2014/main" id="{B5616540-14B8-72EF-E03E-A04703FF9097}"/>
              </a:ext>
            </a:extLst>
          </p:cNvPr>
          <p:cNvSpPr txBox="1"/>
          <p:nvPr/>
        </p:nvSpPr>
        <p:spPr>
          <a:xfrm>
            <a:off x="4119996" y="6043658"/>
            <a:ext cx="6161808" cy="650499"/>
          </a:xfrm>
          <a:prstGeom prst="rect">
            <a:avLst/>
          </a:prstGeom>
          <a:noFill/>
        </p:spPr>
        <p:txBody>
          <a:bodyPr wrap="square">
            <a:spAutoFit/>
          </a:bodyPr>
          <a:lstStyle/>
          <a:p>
            <a:pPr algn="ctr">
              <a:lnSpc>
                <a:spcPct val="105000"/>
              </a:lnSpc>
              <a:spcAft>
                <a:spcPts val="800"/>
              </a:spcAft>
              <a:buNone/>
            </a:pPr>
            <a:r>
              <a:rPr lang="en-GB" sz="3600" b="1" dirty="0">
                <a:solidFill>
                  <a:schemeClr val="bg1"/>
                </a:solidFill>
                <a:latin typeface="Calibri" panose="020F0502020204030204" pitchFamily="34" charset="0"/>
                <a:hlinkClick r:id="rId3">
                  <a:extLst>
                    <a:ext uri="{A12FA001-AC4F-418D-AE19-62706E023703}">
                      <ahyp:hlinkClr xmlns:ahyp="http://schemas.microsoft.com/office/drawing/2018/hyperlinkcolor" val="tx"/>
                    </a:ext>
                  </a:extLst>
                </a:hlinkClick>
              </a:rPr>
              <a:t>Matthew 28:18-20</a:t>
            </a:r>
            <a:r>
              <a:rPr lang="en-GB" sz="3600" b="1" dirty="0">
                <a:solidFill>
                  <a:schemeClr val="bg1"/>
                </a:solidFill>
                <a:latin typeface="Calibri" panose="020F0502020204030204" pitchFamily="34" charset="0"/>
              </a:rPr>
              <a:t> </a:t>
            </a:r>
          </a:p>
        </p:txBody>
      </p:sp>
    </p:spTree>
    <p:extLst>
      <p:ext uri="{BB962C8B-B14F-4D97-AF65-F5344CB8AC3E}">
        <p14:creationId xmlns:p14="http://schemas.microsoft.com/office/powerpoint/2010/main" val="1099934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E2E97-93AB-A74A-F5C9-6C74F16222F1}"/>
            </a:ext>
          </a:extLst>
        </p:cNvPr>
        <p:cNvGrpSpPr/>
        <p:nvPr/>
      </p:nvGrpSpPr>
      <p:grpSpPr>
        <a:xfrm>
          <a:off x="0" y="0"/>
          <a:ext cx="0" cy="0"/>
          <a:chOff x="0" y="0"/>
          <a:chExt cx="0" cy="0"/>
        </a:xfrm>
      </p:grpSpPr>
      <p:pic>
        <p:nvPicPr>
          <p:cNvPr id="4" name="Picture 3" descr="A bright sun with bright rays&#10;&#10;AI-generated content may be incorrect.">
            <a:extLst>
              <a:ext uri="{FF2B5EF4-FFF2-40B4-BE49-F238E27FC236}">
                <a16:creationId xmlns:a16="http://schemas.microsoft.com/office/drawing/2014/main" id="{621BE684-2E94-B785-3E99-47CB6F4F9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3" name="TextBox 2">
            <a:extLst>
              <a:ext uri="{FF2B5EF4-FFF2-40B4-BE49-F238E27FC236}">
                <a16:creationId xmlns:a16="http://schemas.microsoft.com/office/drawing/2014/main" id="{A0CE066D-7C0D-DC01-4EB3-8BAD8DF74375}"/>
              </a:ext>
            </a:extLst>
          </p:cNvPr>
          <p:cNvSpPr txBox="1"/>
          <p:nvPr/>
        </p:nvSpPr>
        <p:spPr>
          <a:xfrm>
            <a:off x="355778" y="302654"/>
            <a:ext cx="11576498" cy="7356950"/>
          </a:xfrm>
          <a:prstGeom prst="rect">
            <a:avLst/>
          </a:prstGeom>
          <a:noFill/>
        </p:spPr>
        <p:txBody>
          <a:bodyPr wrap="square">
            <a:spAutoFit/>
          </a:bodyPr>
          <a:lstStyle/>
          <a:p>
            <a:pPr algn="ctr">
              <a:lnSpc>
                <a:spcPct val="105000"/>
              </a:lnSpc>
              <a:spcAft>
                <a:spcPts val="800"/>
              </a:spcAft>
              <a:buNone/>
            </a:pPr>
            <a:r>
              <a:rPr lang="en-GB" sz="3600" b="1" u="sng" dirty="0">
                <a:effectLst/>
                <a:latin typeface="Calibri" panose="020F0502020204030204" pitchFamily="34" charset="0"/>
                <a:ea typeface="Aptos" panose="020B0004020202020204" pitchFamily="34" charset="0"/>
              </a:rPr>
              <a:t>Looking forward to God’s New Creation </a:t>
            </a:r>
          </a:p>
          <a:p>
            <a:pPr algn="ctr">
              <a:lnSpc>
                <a:spcPct val="105000"/>
              </a:lnSpc>
              <a:spcAft>
                <a:spcPts val="800"/>
              </a:spcAft>
              <a:buNone/>
            </a:pPr>
            <a:endParaRPr lang="en-GB" sz="2400" b="1" u="sng" dirty="0">
              <a:effectLst/>
              <a:latin typeface="Calibri" panose="020F0502020204030204" pitchFamily="34" charset="0"/>
              <a:ea typeface="Aptos" panose="020B0004020202020204" pitchFamily="34" charset="0"/>
            </a:endParaRPr>
          </a:p>
          <a:p>
            <a:pPr algn="ctr">
              <a:lnSpc>
                <a:spcPct val="105000"/>
              </a:lnSpc>
              <a:spcAft>
                <a:spcPts val="800"/>
              </a:spcAft>
              <a:buNone/>
            </a:pPr>
            <a:r>
              <a:rPr lang="en-GB" sz="3600" b="1" i="1" baseline="30000" dirty="0">
                <a:latin typeface="Calibri" panose="020F0502020204030204" pitchFamily="34" charset="0"/>
              </a:rPr>
              <a:t>1 </a:t>
            </a:r>
            <a:r>
              <a:rPr lang="en-GB" sz="3600" b="1" i="1" dirty="0">
                <a:effectLst/>
                <a:latin typeface="Calibri" panose="020F0502020204030204" pitchFamily="34" charset="0"/>
                <a:ea typeface="Aptos" panose="020B0004020202020204" pitchFamily="34" charset="0"/>
              </a:rPr>
              <a:t>Then I saw "a new heaven and a new earth," for the first heaven and the first earth had passed away, and there was no longer any sea. </a:t>
            </a:r>
            <a:r>
              <a:rPr lang="en-GB" sz="3600" b="1" i="1" baseline="30000" dirty="0">
                <a:latin typeface="Calibri" panose="020F0502020204030204" pitchFamily="34" charset="0"/>
              </a:rPr>
              <a:t>2 </a:t>
            </a:r>
            <a:r>
              <a:rPr lang="en-GB" sz="3600" b="1" i="1" dirty="0">
                <a:effectLst/>
                <a:latin typeface="Calibri" panose="020F0502020204030204" pitchFamily="34" charset="0"/>
                <a:ea typeface="Aptos" panose="020B0004020202020204" pitchFamily="34" charset="0"/>
              </a:rPr>
              <a:t>I saw the Holy City, the new Jerusalem, coming down out of heaven from God, prepared as a bride beautifully dressed for her husband. </a:t>
            </a:r>
            <a:r>
              <a:rPr lang="en-GB" sz="3600" b="1" i="1" baseline="30000" dirty="0">
                <a:latin typeface="Calibri" panose="020F0502020204030204" pitchFamily="34" charset="0"/>
              </a:rPr>
              <a:t>3 </a:t>
            </a:r>
            <a:r>
              <a:rPr lang="en-GB" sz="3600" b="1" i="1" dirty="0">
                <a:effectLst/>
                <a:latin typeface="Calibri" panose="020F0502020204030204" pitchFamily="34" charset="0"/>
                <a:ea typeface="Aptos" panose="020B0004020202020204" pitchFamily="34" charset="0"/>
              </a:rPr>
              <a:t>And I heard a loud voice from the throne saying, "Look! God's dwelling place is now among the people, and he will dwell with them. They will be his people, and God himself will be with them and be their God.</a:t>
            </a:r>
          </a:p>
          <a:p>
            <a:pPr algn="r">
              <a:lnSpc>
                <a:spcPct val="105000"/>
              </a:lnSpc>
              <a:spcAft>
                <a:spcPts val="800"/>
              </a:spcAft>
              <a:buNone/>
            </a:pPr>
            <a:endParaRPr lang="en-GB" sz="3600" b="1" dirty="0">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404909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BB8C-0D72-3695-6DC3-A5DE86060F8A}"/>
            </a:ext>
          </a:extLst>
        </p:cNvPr>
        <p:cNvGrpSpPr/>
        <p:nvPr/>
      </p:nvGrpSpPr>
      <p:grpSpPr>
        <a:xfrm>
          <a:off x="0" y="0"/>
          <a:ext cx="0" cy="0"/>
          <a:chOff x="0" y="0"/>
          <a:chExt cx="0" cy="0"/>
        </a:xfrm>
      </p:grpSpPr>
      <p:pic>
        <p:nvPicPr>
          <p:cNvPr id="2" name="Picture 1" descr="A bright sun with bright rays&#10;&#10;AI-generated content may be incorrect.">
            <a:extLst>
              <a:ext uri="{FF2B5EF4-FFF2-40B4-BE49-F238E27FC236}">
                <a16:creationId xmlns:a16="http://schemas.microsoft.com/office/drawing/2014/main" id="{9292C874-8186-7815-CC66-E47630210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3" name="TextBox 2">
            <a:extLst>
              <a:ext uri="{FF2B5EF4-FFF2-40B4-BE49-F238E27FC236}">
                <a16:creationId xmlns:a16="http://schemas.microsoft.com/office/drawing/2014/main" id="{1F7890C0-58EE-FAEF-4064-C73FC5950039}"/>
              </a:ext>
            </a:extLst>
          </p:cNvPr>
          <p:cNvSpPr txBox="1"/>
          <p:nvPr/>
        </p:nvSpPr>
        <p:spPr>
          <a:xfrm>
            <a:off x="355778" y="302654"/>
            <a:ext cx="11576498" cy="5611857"/>
          </a:xfrm>
          <a:prstGeom prst="rect">
            <a:avLst/>
          </a:prstGeom>
          <a:noFill/>
        </p:spPr>
        <p:txBody>
          <a:bodyPr wrap="square">
            <a:spAutoFit/>
          </a:bodyPr>
          <a:lstStyle/>
          <a:p>
            <a:pPr algn="ctr">
              <a:lnSpc>
                <a:spcPct val="105000"/>
              </a:lnSpc>
              <a:spcAft>
                <a:spcPts val="800"/>
              </a:spcAft>
              <a:buNone/>
            </a:pPr>
            <a:r>
              <a:rPr lang="en-GB" sz="3600" b="1" i="1" baseline="30000" dirty="0">
                <a:latin typeface="Calibri" panose="020F0502020204030204" pitchFamily="34" charset="0"/>
              </a:rPr>
              <a:t>4 </a:t>
            </a:r>
            <a:r>
              <a:rPr lang="en-GB" sz="3600" b="1" i="1" dirty="0">
                <a:effectLst/>
                <a:latin typeface="Calibri" panose="020F0502020204030204" pitchFamily="34" charset="0"/>
                <a:ea typeface="Aptos" panose="020B0004020202020204" pitchFamily="34" charset="0"/>
              </a:rPr>
              <a:t>'He will wipe every tear from their eyes. There will be no more death' or mourning or crying or pain, for the old order of things has passed away." </a:t>
            </a:r>
            <a:r>
              <a:rPr lang="en-GB" sz="3600" b="1" i="1" baseline="30000" dirty="0">
                <a:latin typeface="Calibri" panose="020F0502020204030204" pitchFamily="34" charset="0"/>
              </a:rPr>
              <a:t>5 </a:t>
            </a:r>
            <a:r>
              <a:rPr lang="en-GB" sz="3600" b="1" i="1" dirty="0">
                <a:effectLst/>
                <a:latin typeface="Calibri" panose="020F0502020204030204" pitchFamily="34" charset="0"/>
                <a:ea typeface="Aptos" panose="020B0004020202020204" pitchFamily="34" charset="0"/>
              </a:rPr>
              <a:t>He who was seated on the throne said, "I am making everything new!" Then he said, "Write this down, for these words are trustworthy and true.“</a:t>
            </a:r>
          </a:p>
          <a:p>
            <a:pPr algn="ctr">
              <a:lnSpc>
                <a:spcPct val="105000"/>
              </a:lnSpc>
              <a:spcAft>
                <a:spcPts val="800"/>
              </a:spcAft>
              <a:buNone/>
            </a:pPr>
            <a:endParaRPr lang="en-GB" sz="3600" b="1" i="1" dirty="0">
              <a:latin typeface="Calibri" panose="020F0502020204030204" pitchFamily="34" charset="0"/>
              <a:ea typeface="Aptos" panose="020B0004020202020204" pitchFamily="34" charset="0"/>
            </a:endParaRPr>
          </a:p>
          <a:p>
            <a:pPr algn="ctr">
              <a:lnSpc>
                <a:spcPct val="105000"/>
              </a:lnSpc>
              <a:spcAft>
                <a:spcPts val="800"/>
              </a:spcAft>
              <a:buNone/>
            </a:pPr>
            <a:endParaRPr lang="en-GB" sz="3600" b="1" i="1" dirty="0">
              <a:effectLst/>
              <a:latin typeface="Calibri" panose="020F0502020204030204" pitchFamily="34" charset="0"/>
              <a:ea typeface="Aptos" panose="020B0004020202020204" pitchFamily="34" charset="0"/>
            </a:endParaRPr>
          </a:p>
          <a:p>
            <a:pPr algn="ctr">
              <a:lnSpc>
                <a:spcPct val="105000"/>
              </a:lnSpc>
              <a:spcAft>
                <a:spcPts val="800"/>
              </a:spcAft>
              <a:buNone/>
            </a:pPr>
            <a:r>
              <a:rPr lang="en-GB" sz="3600" b="1" dirty="0">
                <a:latin typeface="Calibri" panose="020F0502020204030204" pitchFamily="34" charset="0"/>
                <a:ea typeface="Aptos" panose="020B0004020202020204" pitchFamily="34" charset="0"/>
              </a:rPr>
              <a:t>(Revelation 21:1-3)</a:t>
            </a:r>
            <a:endParaRPr lang="en-GB" sz="3600" b="1" dirty="0">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433722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810B9-F842-F1DA-25CA-722A19843922}"/>
            </a:ext>
          </a:extLst>
        </p:cNvPr>
        <p:cNvGrpSpPr/>
        <p:nvPr/>
      </p:nvGrpSpPr>
      <p:grpSpPr>
        <a:xfrm>
          <a:off x="0" y="0"/>
          <a:ext cx="0" cy="0"/>
          <a:chOff x="0" y="0"/>
          <a:chExt cx="0" cy="0"/>
        </a:xfrm>
      </p:grpSpPr>
      <p:pic>
        <p:nvPicPr>
          <p:cNvPr id="7" name="Picture 6" descr="A body of water with trees and mountains in the background&#10;&#10;AI-generated content may be incorrect.">
            <a:extLst>
              <a:ext uri="{FF2B5EF4-FFF2-40B4-BE49-F238E27FC236}">
                <a16:creationId xmlns:a16="http://schemas.microsoft.com/office/drawing/2014/main" id="{6D583E5E-C77A-E398-64AD-87066300F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0" y="0"/>
            <a:ext cx="16683336" cy="12561571"/>
          </a:xfrm>
          <a:prstGeom prst="rect">
            <a:avLst/>
          </a:prstGeom>
        </p:spPr>
      </p:pic>
      <p:sp>
        <p:nvSpPr>
          <p:cNvPr id="3" name="TextBox 2">
            <a:extLst>
              <a:ext uri="{FF2B5EF4-FFF2-40B4-BE49-F238E27FC236}">
                <a16:creationId xmlns:a16="http://schemas.microsoft.com/office/drawing/2014/main" id="{30E358A0-582C-3864-B5BF-155914004066}"/>
              </a:ext>
            </a:extLst>
          </p:cNvPr>
          <p:cNvSpPr txBox="1"/>
          <p:nvPr/>
        </p:nvSpPr>
        <p:spPr>
          <a:xfrm>
            <a:off x="307751" y="195342"/>
            <a:ext cx="11576498" cy="6662658"/>
          </a:xfrm>
          <a:prstGeom prst="rect">
            <a:avLst/>
          </a:prstGeom>
          <a:noFill/>
        </p:spPr>
        <p:txBody>
          <a:bodyPr wrap="square">
            <a:spAutoFit/>
          </a:bodyPr>
          <a:lstStyle/>
          <a:p>
            <a:pPr algn="ctr">
              <a:lnSpc>
                <a:spcPct val="105000"/>
              </a:lnSpc>
              <a:buNone/>
            </a:pPr>
            <a:r>
              <a:rPr lang="en-GB" sz="3400" b="1" u="sng" dirty="0">
                <a:effectLst/>
                <a:latin typeface="Calibri" panose="020F0502020204030204" pitchFamily="34" charset="0"/>
                <a:ea typeface="Aptos" panose="020B0004020202020204" pitchFamily="34" charset="0"/>
                <a:cs typeface="Aptos" panose="020B0004020202020204" pitchFamily="34" charset="0"/>
              </a:rPr>
              <a:t>Lord’s Prayer</a:t>
            </a:r>
            <a:endParaRPr lang="en-GB" sz="3400" b="1" u="sng" dirty="0">
              <a:effectLst/>
              <a:latin typeface="Calibri" panose="020F0502020204030204" pitchFamily="34" charset="0"/>
              <a:ea typeface="Aptos" panose="020B0004020202020204" pitchFamily="34" charset="0"/>
            </a:endParaRPr>
          </a:p>
          <a:p>
            <a:pPr marL="540385" algn="ctr">
              <a:lnSpc>
                <a:spcPct val="105000"/>
              </a:lnSpc>
              <a:buNone/>
            </a:pPr>
            <a:r>
              <a:rPr lang="en-GB" sz="34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Our Father, who art in heaven, hallowed be thy Name,</a:t>
            </a:r>
            <a:endParaRPr lang="en-GB" sz="3400" b="1" dirty="0">
              <a:effectLst/>
              <a:latin typeface="Calibri" panose="020F0502020204030204" pitchFamily="34" charset="0"/>
              <a:ea typeface="Aptos" panose="020B0004020202020204" pitchFamily="34" charset="0"/>
            </a:endParaRPr>
          </a:p>
          <a:p>
            <a:pPr marL="540385" algn="ctr">
              <a:lnSpc>
                <a:spcPct val="105000"/>
              </a:lnSpc>
              <a:buNone/>
            </a:pPr>
            <a:r>
              <a:rPr lang="en-GB" sz="34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thy kingdom come, thy will be done, </a:t>
            </a:r>
            <a:endParaRPr lang="en-GB" sz="3400" b="1" dirty="0">
              <a:effectLst/>
              <a:latin typeface="Calibri" panose="020F0502020204030204" pitchFamily="34" charset="0"/>
              <a:ea typeface="Aptos" panose="020B0004020202020204" pitchFamily="34" charset="0"/>
            </a:endParaRPr>
          </a:p>
          <a:p>
            <a:pPr marL="540385" algn="ctr">
              <a:lnSpc>
                <a:spcPct val="105000"/>
              </a:lnSpc>
              <a:buNone/>
            </a:pPr>
            <a:r>
              <a:rPr lang="en-GB" sz="34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on earth as it is in heaven.</a:t>
            </a:r>
            <a:endParaRPr lang="en-GB" sz="3400" b="1" dirty="0">
              <a:effectLst/>
              <a:latin typeface="Calibri" panose="020F0502020204030204" pitchFamily="34" charset="0"/>
              <a:ea typeface="Aptos" panose="020B0004020202020204" pitchFamily="34" charset="0"/>
            </a:endParaRPr>
          </a:p>
          <a:p>
            <a:pPr marL="540385" algn="ctr">
              <a:lnSpc>
                <a:spcPct val="105000"/>
              </a:lnSpc>
              <a:buNone/>
            </a:pPr>
            <a:r>
              <a:rPr lang="en-GB" sz="34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Give us this day our daily bread. </a:t>
            </a:r>
            <a:endParaRPr lang="en-GB" sz="3400" b="1" dirty="0">
              <a:effectLst/>
              <a:latin typeface="Calibri" panose="020F0502020204030204" pitchFamily="34" charset="0"/>
              <a:ea typeface="Aptos" panose="020B0004020202020204" pitchFamily="34" charset="0"/>
            </a:endParaRPr>
          </a:p>
          <a:p>
            <a:pPr marL="540385" algn="ctr">
              <a:lnSpc>
                <a:spcPct val="105000"/>
              </a:lnSpc>
              <a:buNone/>
            </a:pPr>
            <a:r>
              <a:rPr lang="en-GB" sz="34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And forgive us our debts, as we forgive our debtors. </a:t>
            </a:r>
            <a:endParaRPr lang="en-GB" sz="3400" b="1" dirty="0">
              <a:effectLst/>
              <a:latin typeface="Calibri" panose="020F0502020204030204" pitchFamily="34" charset="0"/>
              <a:ea typeface="Aptos" panose="020B0004020202020204" pitchFamily="34" charset="0"/>
            </a:endParaRPr>
          </a:p>
          <a:p>
            <a:pPr marL="540385" algn="ctr">
              <a:lnSpc>
                <a:spcPct val="105000"/>
              </a:lnSpc>
              <a:buNone/>
            </a:pPr>
            <a:r>
              <a:rPr lang="en-GB" sz="34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And lead us not into temptation, </a:t>
            </a:r>
            <a:endParaRPr lang="en-GB" sz="3400" b="1" dirty="0">
              <a:effectLst/>
              <a:latin typeface="Calibri" panose="020F0502020204030204" pitchFamily="34" charset="0"/>
              <a:ea typeface="Aptos" panose="020B0004020202020204" pitchFamily="34" charset="0"/>
            </a:endParaRPr>
          </a:p>
          <a:p>
            <a:pPr marL="540385" algn="ctr">
              <a:lnSpc>
                <a:spcPct val="105000"/>
              </a:lnSpc>
              <a:buNone/>
            </a:pPr>
            <a:r>
              <a:rPr lang="en-GB" sz="34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but deliver us from evil. </a:t>
            </a:r>
            <a:endParaRPr lang="en-GB" sz="3400" b="1" dirty="0">
              <a:effectLst/>
              <a:latin typeface="Calibri" panose="020F0502020204030204" pitchFamily="34" charset="0"/>
              <a:ea typeface="Aptos" panose="020B0004020202020204" pitchFamily="34" charset="0"/>
            </a:endParaRPr>
          </a:p>
          <a:p>
            <a:pPr marL="540385" algn="ctr">
              <a:lnSpc>
                <a:spcPct val="105000"/>
              </a:lnSpc>
              <a:buNone/>
            </a:pPr>
            <a:r>
              <a:rPr lang="en-GB" sz="34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For thine is the kingdom, </a:t>
            </a:r>
            <a:endParaRPr lang="en-GB" sz="3400" b="1" dirty="0">
              <a:effectLst/>
              <a:latin typeface="Calibri" panose="020F0502020204030204" pitchFamily="34" charset="0"/>
              <a:ea typeface="Aptos" panose="020B0004020202020204" pitchFamily="34" charset="0"/>
            </a:endParaRPr>
          </a:p>
          <a:p>
            <a:pPr marL="540385" algn="ctr">
              <a:lnSpc>
                <a:spcPct val="105000"/>
              </a:lnSpc>
              <a:buNone/>
            </a:pPr>
            <a:r>
              <a:rPr lang="en-GB" sz="34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and the power, and the glory, </a:t>
            </a:r>
            <a:endParaRPr lang="en-GB" sz="3400" b="1" dirty="0">
              <a:effectLst/>
              <a:latin typeface="Calibri" panose="020F0502020204030204" pitchFamily="34" charset="0"/>
              <a:ea typeface="Aptos" panose="020B0004020202020204" pitchFamily="34" charset="0"/>
            </a:endParaRPr>
          </a:p>
          <a:p>
            <a:pPr marL="540385" algn="ctr">
              <a:lnSpc>
                <a:spcPct val="105000"/>
              </a:lnSpc>
              <a:buNone/>
            </a:pPr>
            <a:r>
              <a:rPr lang="en-GB" sz="34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for ever and ever. Amen.</a:t>
            </a:r>
            <a:endParaRPr lang="en-GB" sz="3400" b="1" dirty="0">
              <a:effectLst/>
              <a:latin typeface="Calibri" panose="020F0502020204030204" pitchFamily="34" charset="0"/>
              <a:ea typeface="Aptos" panose="020B0004020202020204" pitchFamily="34" charset="0"/>
            </a:endParaRPr>
          </a:p>
          <a:p>
            <a:pPr algn="ctr">
              <a:lnSpc>
                <a:spcPct val="105000"/>
              </a:lnSpc>
            </a:pPr>
            <a:r>
              <a:rPr lang="en-GB" sz="3400" b="1" dirty="0">
                <a:effectLst/>
                <a:latin typeface="Calibri" panose="020F0502020204030204" pitchFamily="34" charset="0"/>
                <a:ea typeface="Aptos" panose="020B0004020202020204" pitchFamily="34" charset="0"/>
              </a:rPr>
              <a:t> </a:t>
            </a:r>
          </a:p>
        </p:txBody>
      </p:sp>
    </p:spTree>
    <p:extLst>
      <p:ext uri="{BB962C8B-B14F-4D97-AF65-F5344CB8AC3E}">
        <p14:creationId xmlns:p14="http://schemas.microsoft.com/office/powerpoint/2010/main" val="3922462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C8BA35-2593-AE53-9D64-899646022EB5}"/>
              </a:ext>
            </a:extLst>
          </p:cNvPr>
          <p:cNvSpPr txBox="1"/>
          <p:nvPr/>
        </p:nvSpPr>
        <p:spPr>
          <a:xfrm>
            <a:off x="170960" y="568897"/>
            <a:ext cx="10114745" cy="6494085"/>
          </a:xfrm>
          <a:prstGeom prst="rect">
            <a:avLst/>
          </a:prstGeom>
          <a:noFill/>
        </p:spPr>
        <p:txBody>
          <a:bodyPr wrap="square">
            <a:spAutoFit/>
          </a:bodyPr>
          <a:lstStyle/>
          <a:p>
            <a:pPr algn="l">
              <a:buNone/>
            </a:pP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God in such love for us lent us this planet,</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gave it a purpose in time and in space:</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small as a spark from the fire of creation,</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cradle of life and the home of our race.</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endPar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algn="l">
              <a:buNone/>
            </a:pP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Thanks be to God for its bounty and beauty,</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life that sustains us in body and mind:</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plenty for all, if we learn how to share it,</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riches undreamed-of to fathom and find.</a:t>
            </a:r>
          </a:p>
          <a:p>
            <a:pPr algn="l">
              <a:buNone/>
            </a:pPr>
            <a:endParaRPr lang="en-GB" sz="3200" b="1"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algn="l">
              <a:buNone/>
            </a:pPr>
            <a:endPar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algn="l">
              <a:buNone/>
            </a:pPr>
            <a:r>
              <a:rPr lang="en-GB" sz="3200" b="1" dirty="0">
                <a:solidFill>
                  <a:srgbClr val="222222"/>
                </a:solidFill>
                <a:latin typeface="Calibri" panose="020F0502020204030204" pitchFamily="34" charset="0"/>
                <a:ea typeface="Calibri" panose="020F0502020204030204" pitchFamily="34" charset="0"/>
                <a:cs typeface="Calibri" panose="020F0502020204030204" pitchFamily="34" charset="0"/>
              </a:rPr>
              <a:t>(Hymn 240 in CH4)</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endPar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descr="A tree next to a body of water&#10;&#10;AI-generated content may be incorrect.">
            <a:extLst>
              <a:ext uri="{FF2B5EF4-FFF2-40B4-BE49-F238E27FC236}">
                <a16:creationId xmlns:a16="http://schemas.microsoft.com/office/drawing/2014/main" id="{58FA54BA-F032-163B-4A62-EB6FD1478092}"/>
              </a:ext>
            </a:extLst>
          </p:cNvPr>
          <p:cNvPicPr>
            <a:picLocks noChangeAspect="1"/>
          </p:cNvPicPr>
          <p:nvPr/>
        </p:nvPicPr>
        <p:blipFill>
          <a:blip r:embed="rId2">
            <a:extLst>
              <a:ext uri="{28A0092B-C50C-407E-A947-70E740481C1C}">
                <a14:useLocalDpi xmlns:a14="http://schemas.microsoft.com/office/drawing/2010/main" val="0"/>
              </a:ext>
            </a:extLst>
          </a:blip>
          <a:srcRect l="17080" r="39751"/>
          <a:stretch/>
        </p:blipFill>
        <p:spPr>
          <a:xfrm>
            <a:off x="8260080" y="0"/>
            <a:ext cx="3931920" cy="6858000"/>
          </a:xfrm>
          <a:prstGeom prst="rect">
            <a:avLst/>
          </a:prstGeom>
          <a:effectLst>
            <a:softEdge rad="127000"/>
          </a:effectLst>
        </p:spPr>
      </p:pic>
    </p:spTree>
    <p:extLst>
      <p:ext uri="{BB962C8B-B14F-4D97-AF65-F5344CB8AC3E}">
        <p14:creationId xmlns:p14="http://schemas.microsoft.com/office/powerpoint/2010/main" val="3710553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27016-7415-493E-986A-EB8BDCF86AE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E9DA81B-48B9-8107-5357-50193FD0FBC1}"/>
              </a:ext>
            </a:extLst>
          </p:cNvPr>
          <p:cNvSpPr txBox="1"/>
          <p:nvPr/>
        </p:nvSpPr>
        <p:spPr>
          <a:xfrm>
            <a:off x="0" y="637263"/>
            <a:ext cx="10114745" cy="6001643"/>
          </a:xfrm>
          <a:prstGeom prst="rect">
            <a:avLst/>
          </a:prstGeom>
          <a:noFill/>
        </p:spPr>
        <p:txBody>
          <a:bodyPr wrap="square">
            <a:spAutoFit/>
          </a:bodyPr>
          <a:lstStyle/>
          <a:p>
            <a:pPr algn="l">
              <a:buNone/>
            </a:pP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Long have our human wars ruined its harvest;</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long has earth bowed to the terror of force;</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long have we wasted what others have need of,</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poisoned the fountain of life at its source.</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endPar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algn="l"/>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Earth is the Lord's: it is ours to enjoy it,</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Ours, as God's stewards, to farm and defend.</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From its pollution, misuse, and destruction,</a:t>
            </a:r>
            <a:b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br>
            <a:r>
              <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good Lord, deliver us, world without end!</a:t>
            </a:r>
          </a:p>
          <a:p>
            <a:pPr algn="l">
              <a:buNone/>
            </a:pPr>
            <a:endParaRPr lang="en-GB" sz="3200" b="1"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algn="l">
              <a:buNone/>
            </a:pPr>
            <a:endPar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algn="l">
              <a:buNone/>
            </a:pPr>
            <a:r>
              <a:rPr lang="en-GB" sz="3200" b="1" dirty="0">
                <a:solidFill>
                  <a:srgbClr val="222222"/>
                </a:solidFill>
                <a:latin typeface="Calibri" panose="020F0502020204030204" pitchFamily="34" charset="0"/>
                <a:ea typeface="Calibri" panose="020F0502020204030204" pitchFamily="34" charset="0"/>
                <a:cs typeface="Calibri" panose="020F0502020204030204" pitchFamily="34" charset="0"/>
              </a:rPr>
              <a:t>(Hymn 240 in CH4)</a:t>
            </a:r>
            <a:endParaRPr lang="en-GB" sz="3200"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tree next to a body of water&#10;&#10;AI-generated content may be incorrect.">
            <a:extLst>
              <a:ext uri="{FF2B5EF4-FFF2-40B4-BE49-F238E27FC236}">
                <a16:creationId xmlns:a16="http://schemas.microsoft.com/office/drawing/2014/main" id="{16C6605C-86C8-32EF-F3DE-D91F304A25F8}"/>
              </a:ext>
            </a:extLst>
          </p:cNvPr>
          <p:cNvPicPr>
            <a:picLocks noChangeAspect="1"/>
          </p:cNvPicPr>
          <p:nvPr/>
        </p:nvPicPr>
        <p:blipFill>
          <a:blip r:embed="rId2">
            <a:extLst>
              <a:ext uri="{28A0092B-C50C-407E-A947-70E740481C1C}">
                <a14:useLocalDpi xmlns:a14="http://schemas.microsoft.com/office/drawing/2010/main" val="0"/>
              </a:ext>
            </a:extLst>
          </a:blip>
          <a:srcRect l="17080" r="39751"/>
          <a:stretch/>
        </p:blipFill>
        <p:spPr>
          <a:xfrm>
            <a:off x="8260080" y="0"/>
            <a:ext cx="3931920" cy="6858000"/>
          </a:xfrm>
          <a:prstGeom prst="rect">
            <a:avLst/>
          </a:prstGeom>
          <a:effectLst>
            <a:softEdge rad="127000"/>
          </a:effectLst>
        </p:spPr>
      </p:pic>
    </p:spTree>
    <p:extLst>
      <p:ext uri="{BB962C8B-B14F-4D97-AF65-F5344CB8AC3E}">
        <p14:creationId xmlns:p14="http://schemas.microsoft.com/office/powerpoint/2010/main" val="1644386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09802-7C10-17FA-7619-5DE14C42AC9D}"/>
            </a:ext>
          </a:extLst>
        </p:cNvPr>
        <p:cNvGrpSpPr/>
        <p:nvPr/>
      </p:nvGrpSpPr>
      <p:grpSpPr>
        <a:xfrm>
          <a:off x="0" y="0"/>
          <a:ext cx="0" cy="0"/>
          <a:chOff x="0" y="0"/>
          <a:chExt cx="0" cy="0"/>
        </a:xfrm>
      </p:grpSpPr>
      <p:pic>
        <p:nvPicPr>
          <p:cNvPr id="4" name="Picture 3" descr="A road leading to a lake&#10;&#10;AI-generated content may be incorrect.">
            <a:extLst>
              <a:ext uri="{FF2B5EF4-FFF2-40B4-BE49-F238E27FC236}">
                <a16:creationId xmlns:a16="http://schemas.microsoft.com/office/drawing/2014/main" id="{B90A6FF4-2B54-DC4A-B64E-9390417B6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179859"/>
          </a:xfrm>
          <a:prstGeom prst="rect">
            <a:avLst/>
          </a:prstGeom>
        </p:spPr>
      </p:pic>
      <p:sp>
        <p:nvSpPr>
          <p:cNvPr id="3" name="TextBox 2">
            <a:extLst>
              <a:ext uri="{FF2B5EF4-FFF2-40B4-BE49-F238E27FC236}">
                <a16:creationId xmlns:a16="http://schemas.microsoft.com/office/drawing/2014/main" id="{9805C605-3471-BD76-C7D9-1574DE1AA175}"/>
              </a:ext>
            </a:extLst>
          </p:cNvPr>
          <p:cNvSpPr txBox="1"/>
          <p:nvPr/>
        </p:nvSpPr>
        <p:spPr>
          <a:xfrm>
            <a:off x="-141196" y="4385365"/>
            <a:ext cx="8227288" cy="1813895"/>
          </a:xfrm>
          <a:prstGeom prst="rect">
            <a:avLst/>
          </a:prstGeom>
          <a:noFill/>
        </p:spPr>
        <p:txBody>
          <a:bodyPr wrap="square">
            <a:spAutoFit/>
          </a:bodyPr>
          <a:lstStyle/>
          <a:p>
            <a:pPr algn="ctr">
              <a:buNone/>
            </a:pPr>
            <a:r>
              <a:rPr lang="en-GB" sz="3600" b="1" i="1" baseline="30000" dirty="0">
                <a:latin typeface="Calibri" panose="020F0502020204030204" pitchFamily="34" charset="0"/>
              </a:rPr>
              <a:t>31 </a:t>
            </a:r>
            <a:r>
              <a:rPr lang="en-GB" sz="3600" b="1" i="1" dirty="0">
                <a:effectLst/>
                <a:latin typeface="Calibri" panose="020F0502020204030204" pitchFamily="34" charset="0"/>
                <a:ea typeface="Aptos" panose="020B0004020202020204" pitchFamily="34" charset="0"/>
              </a:rPr>
              <a:t>God saw all that he had made, and it was very good. And there was evening, and there was morning--the sixth day.</a:t>
            </a:r>
            <a:endParaRPr lang="en-GB" sz="3600" b="1" dirty="0">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391232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9D7C8-E4E0-B461-0B7A-6D72C4C0C63C}"/>
            </a:ext>
          </a:extLst>
        </p:cNvPr>
        <p:cNvGrpSpPr/>
        <p:nvPr/>
      </p:nvGrpSpPr>
      <p:grpSpPr>
        <a:xfrm>
          <a:off x="0" y="0"/>
          <a:ext cx="0" cy="0"/>
          <a:chOff x="0" y="0"/>
          <a:chExt cx="0" cy="0"/>
        </a:xfrm>
      </p:grpSpPr>
      <p:pic>
        <p:nvPicPr>
          <p:cNvPr id="2" name="Picture 1" descr="A grassy land next to a body of water&#10;&#10;AI-generated content may be incorrect.">
            <a:extLst>
              <a:ext uri="{FF2B5EF4-FFF2-40B4-BE49-F238E27FC236}">
                <a16:creationId xmlns:a16="http://schemas.microsoft.com/office/drawing/2014/main" id="{7DCD992F-E41E-5F20-A703-24752C84A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179859"/>
          </a:xfrm>
          <a:prstGeom prst="rect">
            <a:avLst/>
          </a:prstGeom>
        </p:spPr>
      </p:pic>
      <p:sp>
        <p:nvSpPr>
          <p:cNvPr id="3" name="TextBox 2">
            <a:extLst>
              <a:ext uri="{FF2B5EF4-FFF2-40B4-BE49-F238E27FC236}">
                <a16:creationId xmlns:a16="http://schemas.microsoft.com/office/drawing/2014/main" id="{D3A39A93-DB2A-9D6E-A2E0-3764B0AB523C}"/>
              </a:ext>
            </a:extLst>
          </p:cNvPr>
          <p:cNvSpPr txBox="1"/>
          <p:nvPr/>
        </p:nvSpPr>
        <p:spPr>
          <a:xfrm>
            <a:off x="355778" y="302654"/>
            <a:ext cx="11576498" cy="3764172"/>
          </a:xfrm>
          <a:prstGeom prst="rect">
            <a:avLst/>
          </a:prstGeom>
          <a:noFill/>
        </p:spPr>
        <p:txBody>
          <a:bodyPr wrap="square">
            <a:spAutoFit/>
          </a:bodyPr>
          <a:lstStyle/>
          <a:p>
            <a:pPr algn="ctr">
              <a:lnSpc>
                <a:spcPct val="105000"/>
              </a:lnSpc>
              <a:spcAft>
                <a:spcPts val="800"/>
              </a:spcAft>
              <a:buNone/>
            </a:pPr>
            <a:r>
              <a:rPr lang="en-GB" sz="3600" b="1" i="1" u="sng" dirty="0">
                <a:effectLst/>
                <a:latin typeface="Calibri" panose="020F0502020204030204" pitchFamily="34" charset="0"/>
                <a:ea typeface="Aptos" panose="020B0004020202020204" pitchFamily="34" charset="0"/>
              </a:rPr>
              <a:t>Isaiah acknowledges God</a:t>
            </a:r>
          </a:p>
          <a:p>
            <a:pPr algn="ctr">
              <a:lnSpc>
                <a:spcPct val="105000"/>
              </a:lnSpc>
              <a:spcAft>
                <a:spcPts val="800"/>
              </a:spcAft>
              <a:buNone/>
            </a:pPr>
            <a:r>
              <a:rPr lang="en-GB" sz="3600" b="1" i="1" dirty="0">
                <a:effectLst/>
                <a:latin typeface="Calibri" panose="020F0502020204030204" pitchFamily="34" charset="0"/>
                <a:ea typeface="Aptos" panose="020B0004020202020204" pitchFamily="34" charset="0"/>
              </a:rPr>
              <a:t>[He is] the Creator of the heavens, who stretches them out,</a:t>
            </a:r>
            <a:br>
              <a:rPr lang="en-GB" sz="3600" b="1" i="1" dirty="0">
                <a:effectLst/>
                <a:latin typeface="Calibri" panose="020F0502020204030204" pitchFamily="34" charset="0"/>
                <a:ea typeface="Aptos" panose="020B0004020202020204" pitchFamily="34" charset="0"/>
              </a:rPr>
            </a:br>
            <a:r>
              <a:rPr lang="en-GB" sz="3600" b="1" i="1" dirty="0">
                <a:effectLst/>
                <a:latin typeface="Calibri" panose="020F0502020204030204" pitchFamily="34" charset="0"/>
                <a:ea typeface="Aptos" panose="020B0004020202020204" pitchFamily="34" charset="0"/>
              </a:rPr>
              <a:t>    who spreads out the earth with all that springs from it,</a:t>
            </a:r>
            <a:br>
              <a:rPr lang="en-GB" sz="3600" b="1" i="1" dirty="0">
                <a:effectLst/>
                <a:latin typeface="Calibri" panose="020F0502020204030204" pitchFamily="34" charset="0"/>
                <a:ea typeface="Aptos" panose="020B0004020202020204" pitchFamily="34" charset="0"/>
              </a:rPr>
            </a:br>
            <a:r>
              <a:rPr lang="en-GB" sz="3600" b="1" i="1" dirty="0">
                <a:effectLst/>
                <a:latin typeface="Calibri" panose="020F0502020204030204" pitchFamily="34" charset="0"/>
                <a:ea typeface="Aptos" panose="020B0004020202020204" pitchFamily="34" charset="0"/>
              </a:rPr>
              <a:t>    who gives breath to its people,</a:t>
            </a:r>
            <a:br>
              <a:rPr lang="en-GB" sz="3600" b="1" i="1" dirty="0">
                <a:effectLst/>
                <a:latin typeface="Calibri" panose="020F0502020204030204" pitchFamily="34" charset="0"/>
                <a:ea typeface="Aptos" panose="020B0004020202020204" pitchFamily="34" charset="0"/>
              </a:rPr>
            </a:br>
            <a:r>
              <a:rPr lang="en-GB" sz="3600" b="1" i="1" dirty="0">
                <a:effectLst/>
                <a:latin typeface="Calibri" panose="020F0502020204030204" pitchFamily="34" charset="0"/>
                <a:ea typeface="Aptos" panose="020B0004020202020204" pitchFamily="34" charset="0"/>
              </a:rPr>
              <a:t>    and life to those who walk on it</a:t>
            </a:r>
            <a:r>
              <a:rPr lang="en-GB" sz="3600" b="1" i="1" dirty="0">
                <a:latin typeface="Calibri" panose="020F0502020204030204" pitchFamily="34" charset="0"/>
                <a:ea typeface="Aptos" panose="020B0004020202020204" pitchFamily="34" charset="0"/>
              </a:rPr>
              <a:t>.</a:t>
            </a:r>
          </a:p>
          <a:p>
            <a:pPr algn="ctr">
              <a:lnSpc>
                <a:spcPct val="105000"/>
              </a:lnSpc>
              <a:spcAft>
                <a:spcPts val="800"/>
              </a:spcAft>
              <a:buNone/>
            </a:pPr>
            <a:r>
              <a:rPr lang="en-GB" sz="3600" b="1" i="1" dirty="0">
                <a:latin typeface="Calibri" panose="020F0502020204030204" pitchFamily="34" charset="0"/>
                <a:ea typeface="Aptos" panose="020B0004020202020204" pitchFamily="34" charset="0"/>
              </a:rPr>
              <a:t>(42:5)</a:t>
            </a:r>
          </a:p>
        </p:txBody>
      </p:sp>
    </p:spTree>
    <p:extLst>
      <p:ext uri="{BB962C8B-B14F-4D97-AF65-F5344CB8AC3E}">
        <p14:creationId xmlns:p14="http://schemas.microsoft.com/office/powerpoint/2010/main" val="273911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7BC66-8342-FD55-0114-E14AC5111ED2}"/>
            </a:ext>
          </a:extLst>
        </p:cNvPr>
        <p:cNvGrpSpPr/>
        <p:nvPr/>
      </p:nvGrpSpPr>
      <p:grpSpPr>
        <a:xfrm>
          <a:off x="0" y="0"/>
          <a:ext cx="0" cy="0"/>
          <a:chOff x="0" y="0"/>
          <a:chExt cx="0" cy="0"/>
        </a:xfrm>
      </p:grpSpPr>
      <p:pic>
        <p:nvPicPr>
          <p:cNvPr id="5" name="Picture 4" descr="A grassy land next to a body of water&#10;&#10;AI-generated content may be incorrect.">
            <a:extLst>
              <a:ext uri="{FF2B5EF4-FFF2-40B4-BE49-F238E27FC236}">
                <a16:creationId xmlns:a16="http://schemas.microsoft.com/office/drawing/2014/main" id="{573DCB3C-7B5A-B2DF-AC1F-A4346C1D4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179859"/>
          </a:xfrm>
          <a:prstGeom prst="rect">
            <a:avLst/>
          </a:prstGeom>
        </p:spPr>
      </p:pic>
      <p:sp>
        <p:nvSpPr>
          <p:cNvPr id="3" name="TextBox 2">
            <a:extLst>
              <a:ext uri="{FF2B5EF4-FFF2-40B4-BE49-F238E27FC236}">
                <a16:creationId xmlns:a16="http://schemas.microsoft.com/office/drawing/2014/main" id="{7D911CE4-C1C4-4D05-0962-DEDB0F1E916B}"/>
              </a:ext>
            </a:extLst>
          </p:cNvPr>
          <p:cNvSpPr txBox="1"/>
          <p:nvPr/>
        </p:nvSpPr>
        <p:spPr>
          <a:xfrm>
            <a:off x="355778" y="302654"/>
            <a:ext cx="11576498" cy="3764172"/>
          </a:xfrm>
          <a:prstGeom prst="rect">
            <a:avLst/>
          </a:prstGeom>
          <a:noFill/>
        </p:spPr>
        <p:txBody>
          <a:bodyPr wrap="square">
            <a:spAutoFit/>
          </a:bodyPr>
          <a:lstStyle/>
          <a:p>
            <a:pPr algn="ctr">
              <a:lnSpc>
                <a:spcPct val="105000"/>
              </a:lnSpc>
              <a:spcAft>
                <a:spcPts val="800"/>
              </a:spcAft>
              <a:buNone/>
            </a:pPr>
            <a:r>
              <a:rPr lang="en-GB" sz="3600" b="1" u="sng" dirty="0">
                <a:effectLst/>
                <a:latin typeface="Calibri" panose="020F0502020204030204" pitchFamily="34" charset="0"/>
                <a:ea typeface="Aptos" panose="020B0004020202020204" pitchFamily="34" charset="0"/>
              </a:rPr>
              <a:t>God’s presence is </a:t>
            </a:r>
            <a:r>
              <a:rPr lang="en-GB" sz="3600" b="1" u="sng" dirty="0" err="1">
                <a:effectLst/>
                <a:latin typeface="Calibri" panose="020F0502020204030204" pitchFamily="34" charset="0"/>
                <a:ea typeface="Aptos" panose="020B0004020202020204" pitchFamily="34" charset="0"/>
              </a:rPr>
              <a:t>everwhere</a:t>
            </a:r>
            <a:endParaRPr lang="en-GB" sz="3600" b="1" u="sng" dirty="0">
              <a:effectLst/>
              <a:latin typeface="Calibri" panose="020F0502020204030204" pitchFamily="34" charset="0"/>
              <a:ea typeface="Aptos" panose="020B0004020202020204" pitchFamily="34" charset="0"/>
            </a:endParaRPr>
          </a:p>
          <a:p>
            <a:pPr algn="ctr">
              <a:lnSpc>
                <a:spcPct val="105000"/>
              </a:lnSpc>
              <a:spcAft>
                <a:spcPts val="800"/>
              </a:spcAft>
              <a:buNone/>
            </a:pPr>
            <a:r>
              <a:rPr lang="en-GB" sz="3600" b="1" i="1" dirty="0">
                <a:effectLst/>
                <a:latin typeface="Calibri" panose="020F0502020204030204" pitchFamily="34" charset="0"/>
                <a:ea typeface="Aptos" panose="020B0004020202020204" pitchFamily="34" charset="0"/>
              </a:rPr>
              <a:t>In His hand are the deep places of the earth;</a:t>
            </a:r>
            <a:br>
              <a:rPr lang="en-GB" sz="3600" b="1" i="1" dirty="0">
                <a:effectLst/>
                <a:latin typeface="Calibri" panose="020F0502020204030204" pitchFamily="34" charset="0"/>
                <a:ea typeface="Aptos" panose="020B0004020202020204" pitchFamily="34" charset="0"/>
              </a:rPr>
            </a:br>
            <a:r>
              <a:rPr lang="en-GB" sz="3600" b="1" i="1" dirty="0">
                <a:effectLst/>
                <a:latin typeface="Calibri" panose="020F0502020204030204" pitchFamily="34" charset="0"/>
                <a:ea typeface="Aptos" panose="020B0004020202020204" pitchFamily="34" charset="0"/>
              </a:rPr>
              <a:t>The heights of the hills are His also.</a:t>
            </a:r>
            <a:br>
              <a:rPr lang="en-GB" sz="3600" b="1" i="1" dirty="0">
                <a:effectLst/>
                <a:latin typeface="Calibri" panose="020F0502020204030204" pitchFamily="34" charset="0"/>
                <a:ea typeface="Aptos" panose="020B0004020202020204" pitchFamily="34" charset="0"/>
              </a:rPr>
            </a:br>
            <a:r>
              <a:rPr lang="en-GB" sz="3600" b="1" i="1" dirty="0">
                <a:effectLst/>
                <a:latin typeface="Calibri" panose="020F0502020204030204" pitchFamily="34" charset="0"/>
                <a:ea typeface="Aptos" panose="020B0004020202020204" pitchFamily="34" charset="0"/>
              </a:rPr>
              <a:t>The sea is His, for He made it;</a:t>
            </a:r>
            <a:br>
              <a:rPr lang="en-GB" sz="3600" b="1" i="1" dirty="0">
                <a:effectLst/>
                <a:latin typeface="Calibri" panose="020F0502020204030204" pitchFamily="34" charset="0"/>
                <a:ea typeface="Aptos" panose="020B0004020202020204" pitchFamily="34" charset="0"/>
              </a:rPr>
            </a:br>
            <a:r>
              <a:rPr lang="en-GB" sz="3600" b="1" i="1" dirty="0">
                <a:effectLst/>
                <a:latin typeface="Calibri" panose="020F0502020204030204" pitchFamily="34" charset="0"/>
                <a:ea typeface="Aptos" panose="020B0004020202020204" pitchFamily="34" charset="0"/>
              </a:rPr>
              <a:t>And His hands formed the dry land.</a:t>
            </a:r>
          </a:p>
          <a:p>
            <a:pPr algn="ctr">
              <a:lnSpc>
                <a:spcPct val="105000"/>
              </a:lnSpc>
              <a:spcAft>
                <a:spcPts val="800"/>
              </a:spcAft>
              <a:buNone/>
            </a:pPr>
            <a:r>
              <a:rPr lang="en-GB" sz="3600" b="1" i="1" dirty="0">
                <a:latin typeface="Calibri" panose="020F0502020204030204" pitchFamily="34" charset="0"/>
              </a:rPr>
              <a:t>(Psalm 95:4-5)</a:t>
            </a:r>
          </a:p>
        </p:txBody>
      </p:sp>
    </p:spTree>
    <p:extLst>
      <p:ext uri="{BB962C8B-B14F-4D97-AF65-F5344CB8AC3E}">
        <p14:creationId xmlns:p14="http://schemas.microsoft.com/office/powerpoint/2010/main" val="96117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4A34A-D4F6-8935-78D2-EEF9AB21257A}"/>
            </a:ext>
          </a:extLst>
        </p:cNvPr>
        <p:cNvGrpSpPr/>
        <p:nvPr/>
      </p:nvGrpSpPr>
      <p:grpSpPr>
        <a:xfrm>
          <a:off x="0" y="0"/>
          <a:ext cx="0" cy="0"/>
          <a:chOff x="0" y="0"/>
          <a:chExt cx="0" cy="0"/>
        </a:xfrm>
      </p:grpSpPr>
      <p:pic>
        <p:nvPicPr>
          <p:cNvPr id="4" name="Picture 3" descr="A grassy land next to a body of water&#10;&#10;AI-generated content may be incorrect.">
            <a:extLst>
              <a:ext uri="{FF2B5EF4-FFF2-40B4-BE49-F238E27FC236}">
                <a16:creationId xmlns:a16="http://schemas.microsoft.com/office/drawing/2014/main" id="{21E69C0B-A743-35DE-1F95-CD068A5B3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179859"/>
          </a:xfrm>
          <a:prstGeom prst="rect">
            <a:avLst/>
          </a:prstGeom>
        </p:spPr>
      </p:pic>
      <p:sp>
        <p:nvSpPr>
          <p:cNvPr id="3" name="TextBox 2">
            <a:extLst>
              <a:ext uri="{FF2B5EF4-FFF2-40B4-BE49-F238E27FC236}">
                <a16:creationId xmlns:a16="http://schemas.microsoft.com/office/drawing/2014/main" id="{A45098E8-BF93-1BAE-2AC1-58E521EEE170}"/>
              </a:ext>
            </a:extLst>
          </p:cNvPr>
          <p:cNvSpPr txBox="1"/>
          <p:nvPr/>
        </p:nvSpPr>
        <p:spPr>
          <a:xfrm>
            <a:off x="355778" y="302654"/>
            <a:ext cx="11576498" cy="3661580"/>
          </a:xfrm>
          <a:prstGeom prst="rect">
            <a:avLst/>
          </a:prstGeom>
          <a:noFill/>
        </p:spPr>
        <p:txBody>
          <a:bodyPr wrap="square">
            <a:spAutoFit/>
          </a:bodyPr>
          <a:lstStyle/>
          <a:p>
            <a:pPr algn="ctr">
              <a:lnSpc>
                <a:spcPct val="105000"/>
              </a:lnSpc>
              <a:spcAft>
                <a:spcPts val="800"/>
              </a:spcAft>
              <a:buNone/>
            </a:pPr>
            <a:r>
              <a:rPr lang="en-GB" sz="3600" b="1" u="sng" dirty="0">
                <a:effectLst/>
                <a:latin typeface="Calibri" panose="020F0502020204030204" pitchFamily="34" charset="0"/>
                <a:ea typeface="Aptos" panose="020B0004020202020204" pitchFamily="34" charset="0"/>
              </a:rPr>
              <a:t>Creation reveals God to us</a:t>
            </a:r>
          </a:p>
          <a:p>
            <a:pPr algn="ctr">
              <a:lnSpc>
                <a:spcPct val="105000"/>
              </a:lnSpc>
              <a:spcAft>
                <a:spcPts val="800"/>
              </a:spcAft>
              <a:buNone/>
            </a:pPr>
            <a:r>
              <a:rPr lang="en-GB" sz="3600" b="1" i="1" dirty="0">
                <a:effectLst/>
                <a:latin typeface="Calibri" panose="020F0502020204030204" pitchFamily="34" charset="0"/>
                <a:ea typeface="Aptos" panose="020B0004020202020204" pitchFamily="34" charset="0"/>
              </a:rPr>
              <a:t>For ever since the world was created, people have seen the earth and sky. Through everything God made, they can clearly see his invisible qualities—his eternal power and divine nature. So they have no excuse for not knowing God. (</a:t>
            </a:r>
            <a:r>
              <a:rPr lang="en-GB" sz="3600" b="1" i="1" dirty="0">
                <a:latin typeface="Calibri" panose="020F0502020204030204" pitchFamily="34" charset="0"/>
              </a:rPr>
              <a:t>Romans 1:20)</a:t>
            </a:r>
          </a:p>
        </p:txBody>
      </p:sp>
    </p:spTree>
    <p:extLst>
      <p:ext uri="{BB962C8B-B14F-4D97-AF65-F5344CB8AC3E}">
        <p14:creationId xmlns:p14="http://schemas.microsoft.com/office/powerpoint/2010/main" val="266611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61B9A-8376-E395-8254-E029B765CABC}"/>
            </a:ext>
          </a:extLst>
        </p:cNvPr>
        <p:cNvGrpSpPr/>
        <p:nvPr/>
      </p:nvGrpSpPr>
      <p:grpSpPr>
        <a:xfrm>
          <a:off x="0" y="0"/>
          <a:ext cx="0" cy="0"/>
          <a:chOff x="0" y="0"/>
          <a:chExt cx="0" cy="0"/>
        </a:xfrm>
      </p:grpSpPr>
      <p:pic>
        <p:nvPicPr>
          <p:cNvPr id="6" name="Picture 5" descr="A sheep walking on a road&#10;&#10;AI-generated content may be incorrect.">
            <a:extLst>
              <a:ext uri="{FF2B5EF4-FFF2-40B4-BE49-F238E27FC236}">
                <a16:creationId xmlns:a16="http://schemas.microsoft.com/office/drawing/2014/main" id="{DB5C6663-641A-5BC8-3C81-E4067BB84323}"/>
              </a:ext>
            </a:extLst>
          </p:cNvPr>
          <p:cNvPicPr>
            <a:picLocks noChangeAspect="1"/>
          </p:cNvPicPr>
          <p:nvPr/>
        </p:nvPicPr>
        <p:blipFill>
          <a:blip r:embed="rId2">
            <a:extLst>
              <a:ext uri="{28A0092B-C50C-407E-A947-70E740481C1C}">
                <a14:useLocalDpi xmlns:a14="http://schemas.microsoft.com/office/drawing/2010/main" val="0"/>
              </a:ext>
            </a:extLst>
          </a:blip>
          <a:srcRect l="6828" r="46298"/>
          <a:stretch/>
        </p:blipFill>
        <p:spPr>
          <a:xfrm>
            <a:off x="-27868" y="0"/>
            <a:ext cx="4269347" cy="6858000"/>
          </a:xfrm>
          <a:prstGeom prst="rect">
            <a:avLst/>
          </a:prstGeom>
          <a:effectLst>
            <a:softEdge rad="190500"/>
          </a:effectLst>
        </p:spPr>
      </p:pic>
      <p:sp>
        <p:nvSpPr>
          <p:cNvPr id="3" name="TextBox 2">
            <a:extLst>
              <a:ext uri="{FF2B5EF4-FFF2-40B4-BE49-F238E27FC236}">
                <a16:creationId xmlns:a16="http://schemas.microsoft.com/office/drawing/2014/main" id="{4ECBEDB7-34DE-2A8A-5433-2161E681146C}"/>
              </a:ext>
            </a:extLst>
          </p:cNvPr>
          <p:cNvSpPr txBox="1"/>
          <p:nvPr/>
        </p:nvSpPr>
        <p:spPr>
          <a:xfrm>
            <a:off x="4426002" y="302654"/>
            <a:ext cx="7506273" cy="6672661"/>
          </a:xfrm>
          <a:prstGeom prst="rect">
            <a:avLst/>
          </a:prstGeom>
          <a:noFill/>
        </p:spPr>
        <p:txBody>
          <a:bodyPr wrap="square">
            <a:spAutoFit/>
          </a:bodyPr>
          <a:lstStyle/>
          <a:p>
            <a:pPr algn="ctr">
              <a:lnSpc>
                <a:spcPct val="105000"/>
              </a:lnSpc>
              <a:spcAft>
                <a:spcPts val="800"/>
              </a:spcAft>
              <a:buNone/>
            </a:pPr>
            <a:r>
              <a:rPr lang="en-GB" sz="3600" b="1" i="1" dirty="0">
                <a:effectLst/>
                <a:latin typeface="Calibri" panose="020F0502020204030204" pitchFamily="34" charset="0"/>
                <a:ea typeface="Aptos" panose="020B0004020202020204" pitchFamily="34" charset="0"/>
              </a:rPr>
              <a:t>“But ask the beasts, and they will teach you; the birds of the heavens, and they will tell you; or the bushes of the earth, and they will teach you; and the fish of the sea will declare to you.</a:t>
            </a:r>
          </a:p>
          <a:p>
            <a:pPr algn="ctr">
              <a:lnSpc>
                <a:spcPct val="105000"/>
              </a:lnSpc>
              <a:spcAft>
                <a:spcPts val="800"/>
              </a:spcAft>
              <a:buNone/>
            </a:pPr>
            <a:r>
              <a:rPr lang="en-GB" sz="3600" b="1" i="1" dirty="0">
                <a:effectLst/>
                <a:latin typeface="Calibri" panose="020F0502020204030204" pitchFamily="34" charset="0"/>
                <a:ea typeface="Aptos" panose="020B0004020202020204" pitchFamily="34" charset="0"/>
              </a:rPr>
              <a:t>Who among all these does not know</a:t>
            </a:r>
            <a:r>
              <a:rPr lang="en-GB" sz="3600" b="1" i="1" dirty="0">
                <a:latin typeface="Calibri" panose="020F0502020204030204" pitchFamily="34" charset="0"/>
                <a:ea typeface="Aptos" panose="020B0004020202020204" pitchFamily="34" charset="0"/>
              </a:rPr>
              <a:t> </a:t>
            </a:r>
            <a:r>
              <a:rPr lang="en-GB" sz="3600" b="1" i="1" dirty="0">
                <a:effectLst/>
                <a:latin typeface="Calibri" panose="020F0502020204030204" pitchFamily="34" charset="0"/>
                <a:ea typeface="Aptos" panose="020B0004020202020204" pitchFamily="34" charset="0"/>
              </a:rPr>
              <a:t>that the hand of the Lord has done this? In his hand is the life of every living thing and the breath of all mankind.</a:t>
            </a:r>
          </a:p>
          <a:p>
            <a:pPr algn="ctr">
              <a:lnSpc>
                <a:spcPct val="105000"/>
              </a:lnSpc>
              <a:spcAft>
                <a:spcPts val="800"/>
              </a:spcAft>
              <a:buNone/>
            </a:pPr>
            <a:r>
              <a:rPr lang="en-GB" sz="3600" b="1" i="1" dirty="0">
                <a:latin typeface="Calibri" panose="020F0502020204030204" pitchFamily="34" charset="0"/>
              </a:rPr>
              <a:t>(Job 12:7-10)</a:t>
            </a:r>
          </a:p>
        </p:txBody>
      </p:sp>
      <p:sp>
        <p:nvSpPr>
          <p:cNvPr id="2" name="TextBox 1">
            <a:extLst>
              <a:ext uri="{FF2B5EF4-FFF2-40B4-BE49-F238E27FC236}">
                <a16:creationId xmlns:a16="http://schemas.microsoft.com/office/drawing/2014/main" id="{9BE908A7-CE95-2F84-E97B-52C6A2E04ECD}"/>
              </a:ext>
            </a:extLst>
          </p:cNvPr>
          <p:cNvSpPr txBox="1"/>
          <p:nvPr/>
        </p:nvSpPr>
        <p:spPr>
          <a:xfrm>
            <a:off x="64394" y="302654"/>
            <a:ext cx="4269347" cy="1754326"/>
          </a:xfrm>
          <a:prstGeom prst="rect">
            <a:avLst/>
          </a:prstGeom>
          <a:noFill/>
        </p:spPr>
        <p:txBody>
          <a:bodyPr wrap="square" rtlCol="0">
            <a:spAutoFit/>
          </a:bodyPr>
          <a:lstStyle/>
          <a:p>
            <a:r>
              <a:rPr lang="en-GB" sz="3600" b="1" dirty="0">
                <a:latin typeface="Calibri" panose="020F0502020204030204" pitchFamily="34" charset="0"/>
                <a:ea typeface="Calibri" panose="020F0502020204030204" pitchFamily="34" charset="0"/>
                <a:cs typeface="Calibri" panose="020F0502020204030204" pitchFamily="34" charset="0"/>
              </a:rPr>
              <a:t>Creation can teach us, if we would listen….</a:t>
            </a:r>
          </a:p>
        </p:txBody>
      </p:sp>
    </p:spTree>
    <p:extLst>
      <p:ext uri="{BB962C8B-B14F-4D97-AF65-F5344CB8AC3E}">
        <p14:creationId xmlns:p14="http://schemas.microsoft.com/office/powerpoint/2010/main" val="346064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BFA97-5883-AE93-C054-41710136A7C8}"/>
            </a:ext>
          </a:extLst>
        </p:cNvPr>
        <p:cNvGrpSpPr/>
        <p:nvPr/>
      </p:nvGrpSpPr>
      <p:grpSpPr>
        <a:xfrm>
          <a:off x="0" y="0"/>
          <a:ext cx="0" cy="0"/>
          <a:chOff x="0" y="0"/>
          <a:chExt cx="0" cy="0"/>
        </a:xfrm>
      </p:grpSpPr>
      <p:pic>
        <p:nvPicPr>
          <p:cNvPr id="4" name="Picture 3" descr="A boat in the water&#10;&#10;AI-generated content may be incorrect.">
            <a:extLst>
              <a:ext uri="{FF2B5EF4-FFF2-40B4-BE49-F238E27FC236}">
                <a16:creationId xmlns:a16="http://schemas.microsoft.com/office/drawing/2014/main" id="{F81BF492-A08F-A9B5-038D-98F6A13FF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9179859"/>
          </a:xfrm>
          <a:prstGeom prst="rect">
            <a:avLst/>
          </a:prstGeom>
        </p:spPr>
      </p:pic>
      <p:sp>
        <p:nvSpPr>
          <p:cNvPr id="3" name="TextBox 2">
            <a:extLst>
              <a:ext uri="{FF2B5EF4-FFF2-40B4-BE49-F238E27FC236}">
                <a16:creationId xmlns:a16="http://schemas.microsoft.com/office/drawing/2014/main" id="{F49E10CF-7405-4F8B-C803-AE2432D51278}"/>
              </a:ext>
            </a:extLst>
          </p:cNvPr>
          <p:cNvSpPr txBox="1"/>
          <p:nvPr/>
        </p:nvSpPr>
        <p:spPr>
          <a:xfrm>
            <a:off x="355778" y="45076"/>
            <a:ext cx="11576498" cy="4345870"/>
          </a:xfrm>
          <a:prstGeom prst="rect">
            <a:avLst/>
          </a:prstGeom>
          <a:solidFill>
            <a:schemeClr val="bg1">
              <a:alpha val="20000"/>
            </a:schemeClr>
          </a:solidFill>
        </p:spPr>
        <p:txBody>
          <a:bodyPr wrap="square">
            <a:spAutoFit/>
          </a:bodyPr>
          <a:lstStyle/>
          <a:p>
            <a:pPr algn="ctr">
              <a:lnSpc>
                <a:spcPct val="105000"/>
              </a:lnSpc>
              <a:spcAft>
                <a:spcPts val="800"/>
              </a:spcAft>
              <a:buNone/>
            </a:pPr>
            <a:r>
              <a:rPr lang="en-GB" sz="3600" b="1" u="sng" dirty="0">
                <a:effectLst/>
                <a:latin typeface="Calibri" panose="020F0502020204030204" pitchFamily="34" charset="0"/>
                <a:ea typeface="Aptos" panose="020B0004020202020204" pitchFamily="34" charset="0"/>
              </a:rPr>
              <a:t>Creation is to be celebrated with joy</a:t>
            </a:r>
          </a:p>
          <a:p>
            <a:pPr algn="ctr">
              <a:lnSpc>
                <a:spcPct val="105000"/>
              </a:lnSpc>
              <a:spcAft>
                <a:spcPts val="800"/>
              </a:spcAft>
              <a:buNone/>
            </a:pPr>
            <a:r>
              <a:rPr lang="en-GB" sz="3200" b="1" i="1" dirty="0">
                <a:effectLst/>
                <a:latin typeface="Calibri" panose="020F0502020204030204" pitchFamily="34" charset="0"/>
                <a:ea typeface="Aptos" panose="020B0004020202020204" pitchFamily="34" charset="0"/>
              </a:rPr>
              <a:t>(Psalm 96) </a:t>
            </a:r>
          </a:p>
          <a:p>
            <a:pPr algn="ctr">
              <a:lnSpc>
                <a:spcPct val="105000"/>
              </a:lnSpc>
              <a:spcAft>
                <a:spcPts val="800"/>
              </a:spcAft>
              <a:buNone/>
            </a:pPr>
            <a:r>
              <a:rPr lang="en-GB" sz="3600" b="1" i="1" dirty="0">
                <a:effectLst/>
                <a:latin typeface="Calibri" panose="020F0502020204030204" pitchFamily="34" charset="0"/>
                <a:ea typeface="Aptos" panose="020B0004020202020204" pitchFamily="34" charset="0"/>
              </a:rPr>
              <a:t>Let heaven celebrate! Let the earth rejoice!</a:t>
            </a:r>
            <a:br>
              <a:rPr lang="en-GB" sz="3600" b="1" i="1" dirty="0">
                <a:effectLst/>
                <a:latin typeface="Calibri" panose="020F0502020204030204" pitchFamily="34" charset="0"/>
                <a:ea typeface="Aptos" panose="020B0004020202020204" pitchFamily="34" charset="0"/>
              </a:rPr>
            </a:br>
            <a:r>
              <a:rPr lang="en-GB" sz="3600" b="1" i="1" dirty="0">
                <a:effectLst/>
                <a:latin typeface="Calibri" panose="020F0502020204030204" pitchFamily="34" charset="0"/>
                <a:ea typeface="Aptos" panose="020B0004020202020204" pitchFamily="34" charset="0"/>
              </a:rPr>
              <a:t>    Let the sea and everything in it roar!</a:t>
            </a:r>
            <a:br>
              <a:rPr lang="en-GB" sz="3600" b="1" i="1" dirty="0">
                <a:effectLst/>
                <a:latin typeface="Calibri" panose="020F0502020204030204" pitchFamily="34" charset="0"/>
                <a:ea typeface="Aptos" panose="020B0004020202020204" pitchFamily="34" charset="0"/>
              </a:rPr>
            </a:br>
            <a:r>
              <a:rPr lang="en-GB" sz="3600" b="1" i="1" dirty="0">
                <a:effectLst/>
                <a:latin typeface="Calibri" panose="020F0502020204030204" pitchFamily="34" charset="0"/>
                <a:ea typeface="Aptos" panose="020B0004020202020204" pitchFamily="34" charset="0"/>
              </a:rPr>
              <a:t>    Let the countryside and everything in it celebrate!</a:t>
            </a:r>
            <a:br>
              <a:rPr lang="en-GB" sz="3600" b="1" i="1" dirty="0">
                <a:effectLst/>
                <a:latin typeface="Calibri" panose="020F0502020204030204" pitchFamily="34" charset="0"/>
                <a:ea typeface="Aptos" panose="020B0004020202020204" pitchFamily="34" charset="0"/>
              </a:rPr>
            </a:br>
            <a:r>
              <a:rPr lang="en-GB" sz="3600" b="1" i="1" dirty="0">
                <a:effectLst/>
                <a:latin typeface="Calibri" panose="020F0502020204030204" pitchFamily="34" charset="0"/>
                <a:ea typeface="Aptos" panose="020B0004020202020204" pitchFamily="34" charset="0"/>
              </a:rPr>
              <a:t>    Then all the trees of the forest too</a:t>
            </a:r>
            <a:br>
              <a:rPr lang="en-GB" sz="3600" b="1" i="1" dirty="0">
                <a:effectLst/>
                <a:latin typeface="Calibri" panose="020F0502020204030204" pitchFamily="34" charset="0"/>
                <a:ea typeface="Aptos" panose="020B0004020202020204" pitchFamily="34" charset="0"/>
              </a:rPr>
            </a:br>
            <a:r>
              <a:rPr lang="en-GB" sz="3600" b="1" i="1" dirty="0">
                <a:effectLst/>
                <a:latin typeface="Calibri" panose="020F0502020204030204" pitchFamily="34" charset="0"/>
                <a:ea typeface="Aptos" panose="020B0004020202020204" pitchFamily="34" charset="0"/>
              </a:rPr>
              <a:t>        will shout out joyfully</a:t>
            </a:r>
          </a:p>
        </p:txBody>
      </p:sp>
    </p:spTree>
    <p:extLst>
      <p:ext uri="{BB962C8B-B14F-4D97-AF65-F5344CB8AC3E}">
        <p14:creationId xmlns:p14="http://schemas.microsoft.com/office/powerpoint/2010/main" val="888008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81118E-1A7B-E8EC-85E8-5B9DA7E8C6BB}"/>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nverness councillor Ron MacWilliam calls for tough new 'dirty tourism'  byelaws for the Highlands">
            <a:extLst>
              <a:ext uri="{FF2B5EF4-FFF2-40B4-BE49-F238E27FC236}">
                <a16:creationId xmlns:a16="http://schemas.microsoft.com/office/drawing/2014/main" id="{CD517F9F-EAA5-575C-86BB-ED8C60C69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436"/>
          <a:stretch/>
        </p:blipFill>
        <p:spPr bwMode="auto">
          <a:xfrm>
            <a:off x="-46912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A129F6D-B04A-8FA0-09ED-26F0703B6175}"/>
              </a:ext>
            </a:extLst>
          </p:cNvPr>
          <p:cNvSpPr txBox="1"/>
          <p:nvPr/>
        </p:nvSpPr>
        <p:spPr>
          <a:xfrm>
            <a:off x="6194066" y="382764"/>
            <a:ext cx="5764697" cy="3742762"/>
          </a:xfrm>
          <a:prstGeom prst="rect">
            <a:avLst/>
          </a:prstGeom>
        </p:spPr>
        <p:txBody>
          <a:bodyPr vert="horz" lIns="91440" tIns="45720" rIns="91440" bIns="45720" rtlCol="0">
            <a:noAutofit/>
          </a:bodyPr>
          <a:lstStyle/>
          <a:p>
            <a:pPr algn="ctr">
              <a:lnSpc>
                <a:spcPct val="90000"/>
              </a:lnSpc>
              <a:spcAft>
                <a:spcPts val="800"/>
              </a:spcAft>
            </a:pPr>
            <a:r>
              <a:rPr lang="en-US" sz="3600" b="1" u="sng" dirty="0">
                <a:effectLst/>
                <a:latin typeface="Calibri" panose="020F0502020204030204" pitchFamily="34" charset="0"/>
                <a:ea typeface="Calibri" panose="020F0502020204030204" pitchFamily="34" charset="0"/>
                <a:cs typeface="Calibri" panose="020F0502020204030204" pitchFamily="34" charset="0"/>
              </a:rPr>
              <a:t>But sometimes we mess it up</a:t>
            </a:r>
          </a:p>
          <a:p>
            <a:pPr algn="ctr">
              <a:lnSpc>
                <a:spcPct val="90000"/>
              </a:lnSpc>
              <a:spcAft>
                <a:spcPts val="800"/>
              </a:spcAft>
            </a:pPr>
            <a:endParaRPr lang="en-US" sz="3600" b="1" i="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90000"/>
              </a:lnSpc>
              <a:spcAft>
                <a:spcPts val="800"/>
              </a:spcAft>
            </a:pPr>
            <a:r>
              <a:rPr lang="en-US" sz="3600" b="1" i="1" dirty="0">
                <a:effectLst/>
                <a:latin typeface="Calibri" panose="020F0502020204030204" pitchFamily="34" charset="0"/>
                <a:ea typeface="Calibri" panose="020F0502020204030204" pitchFamily="34" charset="0"/>
                <a:cs typeface="Calibri" panose="020F0502020204030204" pitchFamily="34" charset="0"/>
              </a:rPr>
              <a:t>We know that the whole creation has been groaning as in the pains of childbirth right up to the present time.</a:t>
            </a:r>
          </a:p>
          <a:p>
            <a:pPr algn="ctr">
              <a:lnSpc>
                <a:spcPct val="90000"/>
              </a:lnSpc>
              <a:spcAft>
                <a:spcPts val="800"/>
              </a:spcAft>
            </a:pPr>
            <a:r>
              <a:rPr lang="en-US" sz="3600" b="1" i="1" dirty="0">
                <a:latin typeface="Calibri" panose="020F0502020204030204" pitchFamily="34" charset="0"/>
                <a:ea typeface="Calibri" panose="020F0502020204030204" pitchFamily="34" charset="0"/>
                <a:cs typeface="Calibri" panose="020F0502020204030204" pitchFamily="34" charset="0"/>
              </a:rPr>
              <a:t>(Romans 8:22)</a:t>
            </a:r>
            <a:endParaRPr lang="en-US" sz="36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276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9DBC44-BF9D-7F1F-B99A-FCA68ABDCE83}"/>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hy people litter prompts study and clean-up funds - The Inverness Oran">
            <a:extLst>
              <a:ext uri="{FF2B5EF4-FFF2-40B4-BE49-F238E27FC236}">
                <a16:creationId xmlns:a16="http://schemas.microsoft.com/office/drawing/2014/main" id="{6FDD510B-B6FE-4BDE-95F3-85D2D36AA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175" b="2"/>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F9DC85-C51C-E3AB-5AC2-D0F984D92C01}"/>
              </a:ext>
            </a:extLst>
          </p:cNvPr>
          <p:cNvSpPr txBox="1"/>
          <p:nvPr/>
        </p:nvSpPr>
        <p:spPr>
          <a:xfrm>
            <a:off x="127221" y="87464"/>
            <a:ext cx="11648661" cy="6028171"/>
          </a:xfrm>
          <a:prstGeom prst="rect">
            <a:avLst/>
          </a:prstGeom>
        </p:spPr>
        <p:txBody>
          <a:bodyPr vert="horz" lIns="91440" tIns="45720" rIns="91440" bIns="45720" rtlCol="0" anchor="t">
            <a:noAutofit/>
          </a:bodyPr>
          <a:lstStyle/>
          <a:p>
            <a:pPr>
              <a:lnSpc>
                <a:spcPct val="90000"/>
              </a:lnSpc>
              <a:spcAft>
                <a:spcPts val="800"/>
              </a:spcAft>
            </a:pPr>
            <a:r>
              <a:rPr lang="en-US" sz="3200" b="1" i="1" dirty="0">
                <a:effectLst/>
                <a:latin typeface="Calibri" panose="020F0502020204030204" pitchFamily="34" charset="0"/>
                <a:ea typeface="Calibri" panose="020F0502020204030204" pitchFamily="34" charset="0"/>
                <a:cs typeface="Calibri" panose="020F0502020204030204" pitchFamily="34" charset="0"/>
              </a:rPr>
              <a:t>The earth dries up and withers</a:t>
            </a:r>
            <a:r>
              <a:rPr lang="en-US" sz="3200" b="1" i="1" dirty="0">
                <a:latin typeface="Calibri" panose="020F0502020204030204" pitchFamily="34" charset="0"/>
                <a:ea typeface="Calibri" panose="020F0502020204030204" pitchFamily="34" charset="0"/>
                <a:cs typeface="Calibri" panose="020F0502020204030204" pitchFamily="34" charset="0"/>
              </a:rPr>
              <a:t> </a:t>
            </a:r>
            <a:r>
              <a:rPr lang="en-US" sz="3200" b="1" i="1" dirty="0">
                <a:effectLst/>
                <a:latin typeface="Calibri" panose="020F0502020204030204" pitchFamily="34" charset="0"/>
                <a:ea typeface="Calibri" panose="020F0502020204030204" pitchFamily="34" charset="0"/>
                <a:cs typeface="Calibri" panose="020F0502020204030204" pitchFamily="34" charset="0"/>
              </a:rPr>
              <a:t>the world languishes and withers; the heavens languish together with the earth.</a:t>
            </a:r>
          </a:p>
          <a:p>
            <a:pPr>
              <a:lnSpc>
                <a:spcPct val="90000"/>
              </a:lnSpc>
              <a:spcAft>
                <a:spcPts val="800"/>
              </a:spcAft>
            </a:pPr>
            <a:r>
              <a:rPr lang="en-US" sz="3200" b="1" i="1" dirty="0">
                <a:effectLst/>
                <a:latin typeface="Calibri" panose="020F0502020204030204" pitchFamily="34" charset="0"/>
                <a:ea typeface="Calibri" panose="020F0502020204030204" pitchFamily="34" charset="0"/>
                <a:cs typeface="Calibri" panose="020F0502020204030204" pitchFamily="34" charset="0"/>
              </a:rPr>
              <a:t>The earth lies polluted</a:t>
            </a:r>
            <a:r>
              <a:rPr lang="en-US" sz="3200" b="1" i="1" dirty="0">
                <a:latin typeface="Calibri" panose="020F0502020204030204" pitchFamily="34" charset="0"/>
                <a:ea typeface="Calibri" panose="020F0502020204030204" pitchFamily="34" charset="0"/>
                <a:cs typeface="Calibri" panose="020F0502020204030204" pitchFamily="34" charset="0"/>
              </a:rPr>
              <a:t> </a:t>
            </a:r>
            <a:r>
              <a:rPr lang="en-US" sz="3200" b="1" i="1" dirty="0">
                <a:effectLst/>
                <a:latin typeface="Calibri" panose="020F0502020204030204" pitchFamily="34" charset="0"/>
                <a:ea typeface="Calibri" panose="020F0502020204030204" pitchFamily="34" charset="0"/>
                <a:cs typeface="Calibri" panose="020F0502020204030204" pitchFamily="34" charset="0"/>
              </a:rPr>
              <a:t>under its inhabitants; for they have transgressed laws, violated the statutes,</a:t>
            </a:r>
            <a:r>
              <a:rPr lang="en-US" sz="3200" b="1" i="1" dirty="0">
                <a:latin typeface="Calibri" panose="020F0502020204030204" pitchFamily="34" charset="0"/>
                <a:ea typeface="Calibri" panose="020F0502020204030204" pitchFamily="34" charset="0"/>
                <a:cs typeface="Calibri" panose="020F0502020204030204" pitchFamily="34" charset="0"/>
              </a:rPr>
              <a:t> </a:t>
            </a:r>
            <a:r>
              <a:rPr lang="en-US" sz="3200" b="1" i="1" dirty="0">
                <a:effectLst/>
                <a:latin typeface="Calibri" panose="020F0502020204030204" pitchFamily="34" charset="0"/>
                <a:ea typeface="Calibri" panose="020F0502020204030204" pitchFamily="34" charset="0"/>
                <a:cs typeface="Calibri" panose="020F0502020204030204" pitchFamily="34" charset="0"/>
              </a:rPr>
              <a:t>broken the everlasting covenant. Therefore a curse devours the earth, and its inhabitants suffer for their guilt;</a:t>
            </a:r>
            <a:endParaRPr lang="en-US" sz="3200" b="1" i="1" dirty="0">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8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2A7C7EC5-DDD6-4D2A-FF8D-29BE3987054E}"/>
              </a:ext>
            </a:extLst>
          </p:cNvPr>
          <p:cNvSpPr txBox="1"/>
          <p:nvPr/>
        </p:nvSpPr>
        <p:spPr>
          <a:xfrm>
            <a:off x="6389911" y="3535240"/>
            <a:ext cx="5385971" cy="2513509"/>
          </a:xfrm>
          <a:prstGeom prst="rect">
            <a:avLst/>
          </a:prstGeom>
          <a:noFill/>
        </p:spPr>
        <p:txBody>
          <a:bodyPr wrap="square">
            <a:spAutoFit/>
          </a:bodyPr>
          <a:lstStyle/>
          <a:p>
            <a:pPr>
              <a:lnSpc>
                <a:spcPct val="90000"/>
              </a:lnSpc>
              <a:spcAft>
                <a:spcPts val="800"/>
              </a:spcAft>
            </a:pPr>
            <a:r>
              <a:rPr lang="en-US" sz="3200" b="1" i="1" dirty="0">
                <a:effectLst/>
                <a:latin typeface="Calibri" panose="020F0502020204030204" pitchFamily="34" charset="0"/>
                <a:ea typeface="Calibri" panose="020F0502020204030204" pitchFamily="34" charset="0"/>
                <a:cs typeface="Calibri" panose="020F0502020204030204" pitchFamily="34" charset="0"/>
              </a:rPr>
              <a:t>therefore the inhabitants of the earth dwindled,</a:t>
            </a:r>
            <a:r>
              <a:rPr lang="en-US" sz="3200" b="1" i="1" dirty="0">
                <a:latin typeface="Calibri" panose="020F0502020204030204" pitchFamily="34" charset="0"/>
                <a:ea typeface="Calibri" panose="020F0502020204030204" pitchFamily="34" charset="0"/>
                <a:cs typeface="Calibri" panose="020F0502020204030204" pitchFamily="34" charset="0"/>
              </a:rPr>
              <a:t> </a:t>
            </a:r>
            <a:r>
              <a:rPr lang="en-US" sz="3200" b="1" i="1" dirty="0">
                <a:effectLst/>
                <a:latin typeface="Calibri" panose="020F0502020204030204" pitchFamily="34" charset="0"/>
                <a:ea typeface="Calibri" panose="020F0502020204030204" pitchFamily="34" charset="0"/>
                <a:cs typeface="Calibri" panose="020F0502020204030204" pitchFamily="34" charset="0"/>
              </a:rPr>
              <a:t>and few people are left.</a:t>
            </a:r>
          </a:p>
          <a:p>
            <a:pPr>
              <a:lnSpc>
                <a:spcPct val="90000"/>
              </a:lnSpc>
              <a:spcAft>
                <a:spcPts val="800"/>
              </a:spcAft>
            </a:pPr>
            <a:endParaRPr lang="en-US" sz="3200" b="1" i="1"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800"/>
              </a:spcAft>
            </a:pPr>
            <a:r>
              <a:rPr lang="en-US" sz="3200" b="1" i="1" dirty="0">
                <a:effectLst/>
                <a:latin typeface="Calibri" panose="020F0502020204030204" pitchFamily="34" charset="0"/>
                <a:ea typeface="Calibri" panose="020F0502020204030204" pitchFamily="34" charset="0"/>
                <a:cs typeface="Calibri" panose="020F0502020204030204" pitchFamily="34" charset="0"/>
              </a:rPr>
              <a:t>(Isaiah 24:4-6)</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8925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1200</Words>
  <Application>Microsoft Office PowerPoint</Application>
  <PresentationFormat>Widescreen</PresentationFormat>
  <Paragraphs>77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Douglas Robertson</dc:creator>
  <cp:lastModifiedBy>Forrest, Tribunal Judge Robert</cp:lastModifiedBy>
  <cp:revision>2</cp:revision>
  <dcterms:created xsi:type="dcterms:W3CDTF">2025-03-29T08:50:27Z</dcterms:created>
  <dcterms:modified xsi:type="dcterms:W3CDTF">2025-03-30T08:26:54Z</dcterms:modified>
</cp:coreProperties>
</file>