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6" r:id="rId3"/>
    <p:sldId id="263" r:id="rId4"/>
    <p:sldId id="295" r:id="rId5"/>
    <p:sldId id="297" r:id="rId6"/>
    <p:sldId id="298" r:id="rId7"/>
    <p:sldId id="258" r:id="rId8"/>
    <p:sldId id="259" r:id="rId9"/>
    <p:sldId id="260" r:id="rId10"/>
    <p:sldId id="265" r:id="rId11"/>
    <p:sldId id="261" r:id="rId12"/>
    <p:sldId id="264" r:id="rId13"/>
    <p:sldId id="300" r:id="rId14"/>
    <p:sldId id="276" r:id="rId15"/>
    <p:sldId id="269" r:id="rId16"/>
    <p:sldId id="270" r:id="rId17"/>
    <p:sldId id="271" r:id="rId18"/>
    <p:sldId id="301" r:id="rId19"/>
    <p:sldId id="302" r:id="rId20"/>
    <p:sldId id="283" r:id="rId21"/>
    <p:sldId id="284" r:id="rId22"/>
    <p:sldId id="288" r:id="rId23"/>
    <p:sldId id="290" r:id="rId24"/>
    <p:sldId id="289" r:id="rId25"/>
    <p:sldId id="279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D5A0-3807-D000-54D7-921C2E46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E519C-91AE-97C5-5594-D5275ECA6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EB46C-76E8-BC4A-5CAD-42E203DB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2EF08-D31C-0332-D44E-884809DB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4BBCC-D21F-738A-77B0-AD28997F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9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D785-25FA-510F-FD0D-FB5ADBDA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DA81-3CAF-4E1F-1F0E-12276192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AD4C-E13D-66B2-635C-ABA613ED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7162E-3AC0-84B8-CB00-335EF495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1C76E-00E0-C8BC-0F42-064C6EA5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47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D855F-708E-70EF-B80B-99FC47A24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00E35-CBD7-9490-168A-B8BEC4F8D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4278C-2EB1-B284-3CC7-02D9C8F7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790DC-717E-5FE2-2C31-1CED1D82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00EA1-2E9B-2C94-B16F-28D6D38A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02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CE1B-263B-E24D-80FA-E7F97FC1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DD7D-B5BF-F9D9-CCD5-BA52CE57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1CBD3-BFCE-9166-5692-FF6D070B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989F6-A5A7-0007-DD89-5B168962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F2D2-1A72-6C33-7F7E-DCF87E47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16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EA36-5F82-5652-10E6-900F1EA1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98FB4-42B0-26A2-DC96-A07640B0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7BCC3-2DFC-D962-E931-D926E4C0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11EEA-5FA2-4481-857C-0B5EC743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6F846-FB8A-75FC-BE6E-148098BC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72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98CD2-08A7-102D-076D-6E968614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99D8-9F96-8616-0009-7424F1D75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0647D-017A-3F72-F588-B643CCEF7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A3B56-6A62-4526-D380-CEEB90D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7774F-82F7-9019-6CB7-2C976EB1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C0CD0-3CAD-69B2-E615-56754AC9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61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4E00-4913-2C4D-A0F9-6542A1AA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E85B3-40D5-4E02-755B-E485B499E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E81CA-94FD-E4F1-9A50-9ADE04354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3AD1D-3F52-A109-1D64-385388007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C5875-78D8-9FA9-96F7-F7A68716D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0133C-0F0E-DBAB-B13E-D1EDDF00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5D64E-AF18-FCDF-134C-9E33CCE0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38D32-90E3-9943-BC56-132B13F6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0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E1AF-05EC-1069-826C-3C378533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721AF-3738-F66F-5B3E-B74E666A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535FD-431E-5953-C435-1BD9A0CF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62E1-FD1F-8B33-DE2F-DE681286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9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AE5C4-9440-C48E-0144-B45D1A0C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05BAE-59EC-527E-A71F-AAB351AD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70E1C-FF75-890E-1032-E97B8138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0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01EF-F056-B477-DE68-429636B4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77B9-6ED4-215C-C310-F8E8BAE2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07847-A381-A261-9337-4FE1B0226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EB8CB-34C1-E215-75F2-E5015589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6356F-E042-47BA-7CF7-46765B8F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FD8B6-5191-A75C-8119-EF7C1682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9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F387-6B58-4C8D-B7A4-11C2B93E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09831-45C6-740D-6C1C-9B2B33243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62965-367F-58E2-CB45-18B4B8BCC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4E525-F687-7DEE-387E-1CC1C1F3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DA1C5-ECDB-EBAB-29A3-2D8651DF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6AC31-584D-5BDA-2704-3D47A0C9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6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C29B34-85BB-C5FF-5853-56172397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4A429-0B20-85B9-07B8-A837D4A73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A5D0D-C1B9-5263-80A8-73B480A2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D6B70C-B401-43CF-BB4F-8E7BC7557CB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34A57-F84D-35D3-A81F-FA6345A37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0289-FC34-80B6-0FA2-36F65027E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284BE8-8297-4880-96C7-D40567251B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59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F86113-B2E9-FBDF-C713-6279F799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GB" sz="4000">
                <a:solidFill>
                  <a:schemeClr val="tx2"/>
                </a:solidFill>
              </a:rPr>
              <a:t>How to care for God’s Creation</a:t>
            </a:r>
          </a:p>
        </p:txBody>
      </p:sp>
      <p:pic>
        <p:nvPicPr>
          <p:cNvPr id="1026" name="Picture 2" descr="Beautiful Landscape With Animals: Over 1,644,382 Royalty-Free Licensable  Stock Photos | Shutterstock">
            <a:extLst>
              <a:ext uri="{FF2B5EF4-FFF2-40B4-BE49-F238E27FC236}">
                <a16:creationId xmlns:a16="http://schemas.microsoft.com/office/drawing/2014/main" id="{7C84206F-6C28-2826-04B8-54AADD90F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 bwMode="auto">
          <a:xfrm>
            <a:off x="-1" y="10"/>
            <a:ext cx="12192001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74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Lightning strike - Wikipedia">
            <a:extLst>
              <a:ext uri="{FF2B5EF4-FFF2-40B4-BE49-F238E27FC236}">
                <a16:creationId xmlns:a16="http://schemas.microsoft.com/office/drawing/2014/main" id="{748EB847-23E2-82B2-A296-5675485ED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1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Terrible Huge Nuclear Bomb Explosion in City 3D Artwork Apocalyptic  Illustration. Nuclear World War Tragic Fearful Doomsday Scene Dramatic  Spectacular Abstract Wallpaper. Atomic Apocalypse Background Stock  Illustration | Adobe Stock">
            <a:extLst>
              <a:ext uri="{FF2B5EF4-FFF2-40B4-BE49-F238E27FC236}">
                <a16:creationId xmlns:a16="http://schemas.microsoft.com/office/drawing/2014/main" id="{72F3114B-7F81-9B69-8CB8-F4F02EC9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b="62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1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17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2" name="Picture 4" descr="FYI: Do Meteor Showers Ever Run Out of Meteors?">
            <a:extLst>
              <a:ext uri="{FF2B5EF4-FFF2-40B4-BE49-F238E27FC236}">
                <a16:creationId xmlns:a16="http://schemas.microsoft.com/office/drawing/2014/main" id="{DFC241FD-3117-6BB1-2D95-E1493256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5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Spring Is Ideal Time for Planting Fruit Trees in Iowa | News">
            <a:extLst>
              <a:ext uri="{FF2B5EF4-FFF2-40B4-BE49-F238E27FC236}">
                <a16:creationId xmlns:a16="http://schemas.microsoft.com/office/drawing/2014/main" id="{F5C8A17B-9272-2A72-5000-F7ADC131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" b="1666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1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icycle with a barrel on the back&#10;&#10;Description automatically generated">
            <a:extLst>
              <a:ext uri="{FF2B5EF4-FFF2-40B4-BE49-F238E27FC236}">
                <a16:creationId xmlns:a16="http://schemas.microsoft.com/office/drawing/2014/main" id="{0245B611-7919-24C7-195D-231553D53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10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9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vegetables on a wooden surface&#10;&#10;Description automatically generated">
            <a:extLst>
              <a:ext uri="{FF2B5EF4-FFF2-40B4-BE49-F238E27FC236}">
                <a16:creationId xmlns:a16="http://schemas.microsoft.com/office/drawing/2014/main" id="{6586113A-6B9D-D323-15D2-DAD49B70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heep with a bucket of apples&#10;&#10;Description automatically generated">
            <a:extLst>
              <a:ext uri="{FF2B5EF4-FFF2-40B4-BE49-F238E27FC236}">
                <a16:creationId xmlns:a16="http://schemas.microsoft.com/office/drawing/2014/main" id="{289B4626-EB4F-933D-C26D-CD5BDB5C8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7" b="134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1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oxes of nuts&#10;&#10;Description automatically generated">
            <a:extLst>
              <a:ext uri="{FF2B5EF4-FFF2-40B4-BE49-F238E27FC236}">
                <a16:creationId xmlns:a16="http://schemas.microsoft.com/office/drawing/2014/main" id="{1D9D16D7-CB29-342E-7A55-34FBE009E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b="110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Wildlife can be saved from becoming roadkill with a new tool that finds the  best locations for fences">
            <a:extLst>
              <a:ext uri="{FF2B5EF4-FFF2-40B4-BE49-F238E27FC236}">
                <a16:creationId xmlns:a16="http://schemas.microsoft.com/office/drawing/2014/main" id="{A14709B2-28E5-1B91-0AB7-C762C287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6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Immunotherapy for Rare Form of Epilepsy Revives Young Girl">
            <a:extLst>
              <a:ext uri="{FF2B5EF4-FFF2-40B4-BE49-F238E27FC236}">
                <a16:creationId xmlns:a16="http://schemas.microsoft.com/office/drawing/2014/main" id="{8BA7686E-EFB1-6C74-EBFE-0FB2EF8C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Adam and Eve is a story about how a woman, Eve, ruined a perfect chance to  live in the best place on earth. Curley… | Bible pictures, Adam and eve,  Bible characters">
            <a:extLst>
              <a:ext uri="{FF2B5EF4-FFF2-40B4-BE49-F238E27FC236}">
                <a16:creationId xmlns:a16="http://schemas.microsoft.com/office/drawing/2014/main" id="{E0EBB12F-DF46-08A3-EC95-6DDF527DC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492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06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indfarm in the Highlands, Scotland | Jim Richardson">
            <a:extLst>
              <a:ext uri="{FF2B5EF4-FFF2-40B4-BE49-F238E27FC236}">
                <a16:creationId xmlns:a16="http://schemas.microsoft.com/office/drawing/2014/main" id="{B6EE04EE-084F-4BFE-E244-CD92B66A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37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uth Africa: Little hope in green transition in town with “the dirtiest  air in the world”">
            <a:extLst>
              <a:ext uri="{FF2B5EF4-FFF2-40B4-BE49-F238E27FC236}">
                <a16:creationId xmlns:a16="http://schemas.microsoft.com/office/drawing/2014/main" id="{9E614CB1-15B8-D305-6E3E-4E7BDA7D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b="9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0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15,700+ Nasa Satellite Stock Photos, Pictures &amp; Royalty-Free Images -  iStock | Space, Satellite view, International space station">
            <a:extLst>
              <a:ext uri="{FF2B5EF4-FFF2-40B4-BE49-F238E27FC236}">
                <a16:creationId xmlns:a16="http://schemas.microsoft.com/office/drawing/2014/main" id="{014288FA-7B89-5CC8-3573-70366500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12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oldarking vs Mowing with Ease - Scythe Cymru">
            <a:extLst>
              <a:ext uri="{FF2B5EF4-FFF2-40B4-BE49-F238E27FC236}">
                <a16:creationId xmlns:a16="http://schemas.microsoft.com/office/drawing/2014/main" id="{40626A47-4638-EA77-21BA-5278B748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89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A koala in Australia is confused as its home forest was cut down by loggers  : r/mildlyinfuriating">
            <a:extLst>
              <a:ext uri="{FF2B5EF4-FFF2-40B4-BE49-F238E27FC236}">
                <a16:creationId xmlns:a16="http://schemas.microsoft.com/office/drawing/2014/main" id="{A576539C-0733-CC61-2B1A-3234AFEF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592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9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Will Jesus' second coming be in the clouds? I'm not so sure...">
            <a:extLst>
              <a:ext uri="{FF2B5EF4-FFF2-40B4-BE49-F238E27FC236}">
                <a16:creationId xmlns:a16="http://schemas.microsoft.com/office/drawing/2014/main" id="{024A9334-B340-CB40-3152-C6980D38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1063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30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This Is What to Do if You Find an Injured Bird | PawTracks">
            <a:extLst>
              <a:ext uri="{FF2B5EF4-FFF2-40B4-BE49-F238E27FC236}">
                <a16:creationId xmlns:a16="http://schemas.microsoft.com/office/drawing/2014/main" id="{E8B2F17F-73F2-187E-9577-957D47BF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2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y Hide? - Hamilton Community Whaanau Church">
            <a:extLst>
              <a:ext uri="{FF2B5EF4-FFF2-40B4-BE49-F238E27FC236}">
                <a16:creationId xmlns:a16="http://schemas.microsoft.com/office/drawing/2014/main" id="{E22B6965-29A7-26DE-5CBE-90E79AFD6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5803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3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10,924 Lion Hunting Prey Images, Stock Photos, and Vectors | Shutterstock">
            <a:extLst>
              <a:ext uri="{FF2B5EF4-FFF2-40B4-BE49-F238E27FC236}">
                <a16:creationId xmlns:a16="http://schemas.microsoft.com/office/drawing/2014/main" id="{6DA2AC12-A23B-3FA2-EB2A-4A30B9E7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" b="137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2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Discipulos Royalty-Free Images, Stock Photos &amp; Pictures | Shutterstock">
            <a:extLst>
              <a:ext uri="{FF2B5EF4-FFF2-40B4-BE49-F238E27FC236}">
                <a16:creationId xmlns:a16="http://schemas.microsoft.com/office/drawing/2014/main" id="{BB973924-7CE8-5FA1-DC2B-78092C90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62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How Earth Will Be Destroyed, End All Life on the Planet - Business Insider">
            <a:extLst>
              <a:ext uri="{FF2B5EF4-FFF2-40B4-BE49-F238E27FC236}">
                <a16:creationId xmlns:a16="http://schemas.microsoft.com/office/drawing/2014/main" id="{40EDE8BE-D156-0AAE-5835-E9CFEB97A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-1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0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xtreme wildfires have doubled in just 20 years – here's the science">
            <a:extLst>
              <a:ext uri="{FF2B5EF4-FFF2-40B4-BE49-F238E27FC236}">
                <a16:creationId xmlns:a16="http://schemas.microsoft.com/office/drawing/2014/main" id="{39A26009-94C4-4EEC-70FC-D0F5322C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1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rought - Center for Disaster Philanthropy">
            <a:extLst>
              <a:ext uri="{FF2B5EF4-FFF2-40B4-BE49-F238E27FC236}">
                <a16:creationId xmlns:a16="http://schemas.microsoft.com/office/drawing/2014/main" id="{3E06D2F0-98EF-CF60-4752-62BEF798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 bwMode="auto"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4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Double Trouble: Ancient Volcanic Eruptions Unveil a Fiery Tale of Twin Mass  Extinctions">
            <a:extLst>
              <a:ext uri="{FF2B5EF4-FFF2-40B4-BE49-F238E27FC236}">
                <a16:creationId xmlns:a16="http://schemas.microsoft.com/office/drawing/2014/main" id="{91D65927-DDFE-79AB-2A69-78DBDCF0C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 b="95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07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</Words>
  <Application>Microsoft Office PowerPoint</Application>
  <PresentationFormat>Widescreen</PresentationFormat>
  <Paragraphs>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How to care for God’s Creation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Highland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Elkie Kammer (Raigmore Primary)</dc:creator>
  <cp:lastModifiedBy>Forrest, Tribunal Judge Robert</cp:lastModifiedBy>
  <cp:revision>8</cp:revision>
  <dcterms:created xsi:type="dcterms:W3CDTF">2024-11-13T17:17:11Z</dcterms:created>
  <dcterms:modified xsi:type="dcterms:W3CDTF">2025-04-03T15:49:10Z</dcterms:modified>
</cp:coreProperties>
</file>